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</p:sldMasterIdLst>
  <p:sldIdLst>
    <p:sldId id="256" r:id="rId2"/>
    <p:sldId id="374" r:id="rId3"/>
    <p:sldId id="382" r:id="rId4"/>
    <p:sldId id="383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4" r:id="rId16"/>
    <p:sldId id="395" r:id="rId17"/>
    <p:sldId id="396" r:id="rId18"/>
    <p:sldId id="397" r:id="rId19"/>
    <p:sldId id="398" r:id="rId20"/>
    <p:sldId id="399" r:id="rId21"/>
    <p:sldId id="400" r:id="rId22"/>
    <p:sldId id="401" r:id="rId23"/>
    <p:sldId id="402" r:id="rId24"/>
    <p:sldId id="30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42" autoAdjust="0"/>
  </p:normalViewPr>
  <p:slideViewPr>
    <p:cSldViewPr snapToGrid="0">
      <p:cViewPr varScale="1">
        <p:scale>
          <a:sx n="59" d="100"/>
          <a:sy n="59" d="100"/>
        </p:scale>
        <p:origin x="94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5615FE-408C-4187-93A7-3AB9EC2B955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D5F7EF-C521-4EB3-A9C3-C495741E31A9}">
      <dgm:prSet phldrT="[Text]"/>
      <dgm:spPr/>
      <dgm:t>
        <a:bodyPr/>
        <a:lstStyle/>
        <a:p>
          <a:r>
            <a:rPr lang="en-US" dirty="0" err="1"/>
            <a:t>Ակադեմիական</a:t>
          </a:r>
          <a:r>
            <a:rPr lang="en-US" dirty="0"/>
            <a:t> </a:t>
          </a:r>
          <a:r>
            <a:rPr lang="en-US" dirty="0" err="1"/>
            <a:t>սոցիալական</a:t>
          </a:r>
          <a:r>
            <a:rPr lang="en-US" dirty="0"/>
            <a:t> </a:t>
          </a:r>
          <a:r>
            <a:rPr lang="en-US" dirty="0" err="1"/>
            <a:t>կայքեր</a:t>
          </a:r>
          <a:endParaRPr lang="en-US" dirty="0"/>
        </a:p>
      </dgm:t>
    </dgm:pt>
    <dgm:pt modelId="{C2476F08-689C-4E9C-8BFA-592C0C414A6A}" type="parTrans" cxnId="{22D7FC18-71E9-4B32-8611-28E5D67D0FD6}">
      <dgm:prSet/>
      <dgm:spPr/>
      <dgm:t>
        <a:bodyPr/>
        <a:lstStyle/>
        <a:p>
          <a:endParaRPr lang="en-US"/>
        </a:p>
      </dgm:t>
    </dgm:pt>
    <dgm:pt modelId="{481E6D50-DED6-47DF-8440-A89AC95A0A23}" type="sibTrans" cxnId="{22D7FC18-71E9-4B32-8611-28E5D67D0FD6}">
      <dgm:prSet/>
      <dgm:spPr/>
      <dgm:t>
        <a:bodyPr/>
        <a:lstStyle/>
        <a:p>
          <a:endParaRPr lang="en-US"/>
        </a:p>
      </dgm:t>
    </dgm:pt>
    <dgm:pt modelId="{37D8E542-FC02-48B8-BD96-24A43D7C4FBF}" type="pres">
      <dgm:prSet presAssocID="{9D5615FE-408C-4187-93A7-3AB9EC2B955F}" presName="Name0" presStyleCnt="0">
        <dgm:presLayoutVars>
          <dgm:dir/>
          <dgm:animLvl val="lvl"/>
          <dgm:resizeHandles/>
        </dgm:presLayoutVars>
      </dgm:prSet>
      <dgm:spPr/>
    </dgm:pt>
    <dgm:pt modelId="{BA682B24-7CFB-4275-9220-DAA09A354192}" type="pres">
      <dgm:prSet presAssocID="{57D5F7EF-C521-4EB3-A9C3-C495741E31A9}" presName="linNode" presStyleCnt="0"/>
      <dgm:spPr/>
    </dgm:pt>
    <dgm:pt modelId="{EC98C664-DCBE-4F11-A89F-56280C867741}" type="pres">
      <dgm:prSet presAssocID="{57D5F7EF-C521-4EB3-A9C3-C495741E31A9}" presName="parentShp" presStyleLbl="node1" presStyleIdx="0" presStyleCnt="1" custScaleX="121827">
        <dgm:presLayoutVars>
          <dgm:bulletEnabled val="1"/>
        </dgm:presLayoutVars>
      </dgm:prSet>
      <dgm:spPr/>
    </dgm:pt>
    <dgm:pt modelId="{9B2CBDEE-C2CC-4850-8C69-CF8C24169B91}" type="pres">
      <dgm:prSet presAssocID="{57D5F7EF-C521-4EB3-A9C3-C495741E31A9}" presName="childShp" presStyleLbl="bgAccFollowNode1" presStyleIdx="0" presStyleCnt="1" custLinFactNeighborX="-182">
        <dgm:presLayoutVars>
          <dgm:bulletEnabled val="1"/>
        </dgm:presLayoutVars>
      </dgm:prSet>
      <dgm:spPr/>
    </dgm:pt>
  </dgm:ptLst>
  <dgm:cxnLst>
    <dgm:cxn modelId="{553D6801-EE29-4E52-AA39-A85E1D03D3D3}" type="presOf" srcId="{57D5F7EF-C521-4EB3-A9C3-C495741E31A9}" destId="{EC98C664-DCBE-4F11-A89F-56280C867741}" srcOrd="0" destOrd="0" presId="urn:microsoft.com/office/officeart/2005/8/layout/vList6"/>
    <dgm:cxn modelId="{22D7FC18-71E9-4B32-8611-28E5D67D0FD6}" srcId="{9D5615FE-408C-4187-93A7-3AB9EC2B955F}" destId="{57D5F7EF-C521-4EB3-A9C3-C495741E31A9}" srcOrd="0" destOrd="0" parTransId="{C2476F08-689C-4E9C-8BFA-592C0C414A6A}" sibTransId="{481E6D50-DED6-47DF-8440-A89AC95A0A23}"/>
    <dgm:cxn modelId="{2A0AAD95-950A-4FA1-AD9C-4700EB932F53}" type="presOf" srcId="{9D5615FE-408C-4187-93A7-3AB9EC2B955F}" destId="{37D8E542-FC02-48B8-BD96-24A43D7C4FBF}" srcOrd="0" destOrd="0" presId="urn:microsoft.com/office/officeart/2005/8/layout/vList6"/>
    <dgm:cxn modelId="{36C04F28-48BA-4D8F-8ECB-0D44C6930F9F}" type="presParOf" srcId="{37D8E542-FC02-48B8-BD96-24A43D7C4FBF}" destId="{BA682B24-7CFB-4275-9220-DAA09A354192}" srcOrd="0" destOrd="0" presId="urn:microsoft.com/office/officeart/2005/8/layout/vList6"/>
    <dgm:cxn modelId="{C8BE3517-7B14-496E-8FFE-8FE753946DB2}" type="presParOf" srcId="{BA682B24-7CFB-4275-9220-DAA09A354192}" destId="{EC98C664-DCBE-4F11-A89F-56280C867741}" srcOrd="0" destOrd="0" presId="urn:microsoft.com/office/officeart/2005/8/layout/vList6"/>
    <dgm:cxn modelId="{CB0EA353-8E50-425A-9DB1-0672F8D26756}" type="presParOf" srcId="{BA682B24-7CFB-4275-9220-DAA09A354192}" destId="{9B2CBDEE-C2CC-4850-8C69-CF8C24169B9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F5EE29-CEF0-4F5F-8187-9F05B0D1554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F5EFE1-17B6-487A-A83C-8AEC3F1616D3}" type="pres">
      <dgm:prSet presAssocID="{F1F5EE29-CEF0-4F5F-8187-9F05B0D1554F}" presName="Name0" presStyleCnt="0">
        <dgm:presLayoutVars>
          <dgm:chMax val="7"/>
          <dgm:chPref val="7"/>
          <dgm:dir/>
        </dgm:presLayoutVars>
      </dgm:prSet>
      <dgm:spPr/>
    </dgm:pt>
    <dgm:pt modelId="{2B6753AD-8DF2-4160-83E5-B604C05D24E8}" type="pres">
      <dgm:prSet presAssocID="{F1F5EE29-CEF0-4F5F-8187-9F05B0D1554F}" presName="Name1" presStyleCnt="0"/>
      <dgm:spPr/>
    </dgm:pt>
    <dgm:pt modelId="{1F18BBC5-0012-41E7-84B5-CAAAC1C6B434}" type="pres">
      <dgm:prSet presAssocID="{F1F5EE29-CEF0-4F5F-8187-9F05B0D1554F}" presName="cycle" presStyleCnt="0"/>
      <dgm:spPr/>
    </dgm:pt>
    <dgm:pt modelId="{06DD0AFE-3195-47AA-A825-69CF9CB42404}" type="pres">
      <dgm:prSet presAssocID="{F1F5EE29-CEF0-4F5F-8187-9F05B0D1554F}" presName="srcNode" presStyleLbl="node1" presStyleIdx="0" presStyleCnt="0"/>
      <dgm:spPr/>
    </dgm:pt>
    <dgm:pt modelId="{5FD90E14-D5DD-43E8-B632-DDB6F7ED6BDB}" type="pres">
      <dgm:prSet presAssocID="{F1F5EE29-CEF0-4F5F-8187-9F05B0D1554F}" presName="conn" presStyleLbl="parChTrans1D2" presStyleIdx="0" presStyleCnt="1"/>
      <dgm:spPr/>
    </dgm:pt>
    <dgm:pt modelId="{0CD28341-0EAE-456E-8968-7EC22B13C47A}" type="pres">
      <dgm:prSet presAssocID="{F1F5EE29-CEF0-4F5F-8187-9F05B0D1554F}" presName="extraNode" presStyleLbl="node1" presStyleIdx="0" presStyleCnt="0"/>
      <dgm:spPr/>
    </dgm:pt>
    <dgm:pt modelId="{29CC4B28-7997-43C7-9034-89C6C8644342}" type="pres">
      <dgm:prSet presAssocID="{F1F5EE29-CEF0-4F5F-8187-9F05B0D1554F}" presName="dstNode" presStyleLbl="node1" presStyleIdx="0" presStyleCnt="0"/>
      <dgm:spPr/>
    </dgm:pt>
  </dgm:ptLst>
  <dgm:cxnLst>
    <dgm:cxn modelId="{ADEFDB85-3E12-4FD9-9054-957518394C37}" type="presOf" srcId="{F1F5EE29-CEF0-4F5F-8187-9F05B0D1554F}" destId="{14F5EFE1-17B6-487A-A83C-8AEC3F1616D3}" srcOrd="0" destOrd="0" presId="urn:microsoft.com/office/officeart/2008/layout/VerticalCurvedList"/>
    <dgm:cxn modelId="{92701F75-D87D-4982-A725-B7A9436F0333}" type="presParOf" srcId="{14F5EFE1-17B6-487A-A83C-8AEC3F1616D3}" destId="{2B6753AD-8DF2-4160-83E5-B604C05D24E8}" srcOrd="0" destOrd="0" presId="urn:microsoft.com/office/officeart/2008/layout/VerticalCurvedList"/>
    <dgm:cxn modelId="{CA3D1570-5C2C-4DAA-8D3E-4A3361C482BC}" type="presParOf" srcId="{2B6753AD-8DF2-4160-83E5-B604C05D24E8}" destId="{1F18BBC5-0012-41E7-84B5-CAAAC1C6B434}" srcOrd="0" destOrd="0" presId="urn:microsoft.com/office/officeart/2008/layout/VerticalCurvedList"/>
    <dgm:cxn modelId="{C3907E07-8F90-4411-8991-C65EB5462ECA}" type="presParOf" srcId="{1F18BBC5-0012-41E7-84B5-CAAAC1C6B434}" destId="{06DD0AFE-3195-47AA-A825-69CF9CB42404}" srcOrd="0" destOrd="0" presId="urn:microsoft.com/office/officeart/2008/layout/VerticalCurvedList"/>
    <dgm:cxn modelId="{4A77315F-FDB8-477A-918E-C409D95D7C65}" type="presParOf" srcId="{1F18BBC5-0012-41E7-84B5-CAAAC1C6B434}" destId="{5FD90E14-D5DD-43E8-B632-DDB6F7ED6BDB}" srcOrd="1" destOrd="0" presId="urn:microsoft.com/office/officeart/2008/layout/VerticalCurvedList"/>
    <dgm:cxn modelId="{E8278616-746C-4AA2-B927-86A040B8470F}" type="presParOf" srcId="{1F18BBC5-0012-41E7-84B5-CAAAC1C6B434}" destId="{0CD28341-0EAE-456E-8968-7EC22B13C47A}" srcOrd="2" destOrd="0" presId="urn:microsoft.com/office/officeart/2008/layout/VerticalCurvedList"/>
    <dgm:cxn modelId="{97BE1709-55DE-4585-B173-A33463C4604B}" type="presParOf" srcId="{1F18BBC5-0012-41E7-84B5-CAAAC1C6B434}" destId="{29CC4B28-7997-43C7-9034-89C6C8644342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BA37F0D-07A0-49A1-87C7-BF3B79468B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B7A487-55E3-4D82-9A45-FECE5F4FC55C}" type="pres">
      <dgm:prSet presAssocID="{6BA37F0D-07A0-49A1-87C7-BF3B79468B7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D9A441F-56DF-4B06-9AC8-C9AA997D79E2}" type="presOf" srcId="{6BA37F0D-07A0-49A1-87C7-BF3B79468B71}" destId="{51B7A487-55E3-4D82-9A45-FECE5F4FC55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1F5EE29-CEF0-4F5F-8187-9F05B0D1554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F5EFE1-17B6-487A-A83C-8AEC3F1616D3}" type="pres">
      <dgm:prSet presAssocID="{F1F5EE29-CEF0-4F5F-8187-9F05B0D1554F}" presName="Name0" presStyleCnt="0">
        <dgm:presLayoutVars>
          <dgm:chMax val="7"/>
          <dgm:chPref val="7"/>
          <dgm:dir/>
        </dgm:presLayoutVars>
      </dgm:prSet>
      <dgm:spPr/>
    </dgm:pt>
    <dgm:pt modelId="{2B6753AD-8DF2-4160-83E5-B604C05D24E8}" type="pres">
      <dgm:prSet presAssocID="{F1F5EE29-CEF0-4F5F-8187-9F05B0D1554F}" presName="Name1" presStyleCnt="0"/>
      <dgm:spPr/>
    </dgm:pt>
    <dgm:pt modelId="{1F18BBC5-0012-41E7-84B5-CAAAC1C6B434}" type="pres">
      <dgm:prSet presAssocID="{F1F5EE29-CEF0-4F5F-8187-9F05B0D1554F}" presName="cycle" presStyleCnt="0"/>
      <dgm:spPr/>
    </dgm:pt>
    <dgm:pt modelId="{06DD0AFE-3195-47AA-A825-69CF9CB42404}" type="pres">
      <dgm:prSet presAssocID="{F1F5EE29-CEF0-4F5F-8187-9F05B0D1554F}" presName="srcNode" presStyleLbl="node1" presStyleIdx="0" presStyleCnt="0"/>
      <dgm:spPr/>
    </dgm:pt>
    <dgm:pt modelId="{5FD90E14-D5DD-43E8-B632-DDB6F7ED6BDB}" type="pres">
      <dgm:prSet presAssocID="{F1F5EE29-CEF0-4F5F-8187-9F05B0D1554F}" presName="conn" presStyleLbl="parChTrans1D2" presStyleIdx="0" presStyleCnt="1"/>
      <dgm:spPr/>
    </dgm:pt>
    <dgm:pt modelId="{0CD28341-0EAE-456E-8968-7EC22B13C47A}" type="pres">
      <dgm:prSet presAssocID="{F1F5EE29-CEF0-4F5F-8187-9F05B0D1554F}" presName="extraNode" presStyleLbl="node1" presStyleIdx="0" presStyleCnt="0"/>
      <dgm:spPr/>
    </dgm:pt>
    <dgm:pt modelId="{29CC4B28-7997-43C7-9034-89C6C8644342}" type="pres">
      <dgm:prSet presAssocID="{F1F5EE29-CEF0-4F5F-8187-9F05B0D1554F}" presName="dstNode" presStyleLbl="node1" presStyleIdx="0" presStyleCnt="0"/>
      <dgm:spPr/>
    </dgm:pt>
  </dgm:ptLst>
  <dgm:cxnLst>
    <dgm:cxn modelId="{ADEFDB85-3E12-4FD9-9054-957518394C37}" type="presOf" srcId="{F1F5EE29-CEF0-4F5F-8187-9F05B0D1554F}" destId="{14F5EFE1-17B6-487A-A83C-8AEC3F1616D3}" srcOrd="0" destOrd="0" presId="urn:microsoft.com/office/officeart/2008/layout/VerticalCurvedList"/>
    <dgm:cxn modelId="{92701F75-D87D-4982-A725-B7A9436F0333}" type="presParOf" srcId="{14F5EFE1-17B6-487A-A83C-8AEC3F1616D3}" destId="{2B6753AD-8DF2-4160-83E5-B604C05D24E8}" srcOrd="0" destOrd="0" presId="urn:microsoft.com/office/officeart/2008/layout/VerticalCurvedList"/>
    <dgm:cxn modelId="{CA3D1570-5C2C-4DAA-8D3E-4A3361C482BC}" type="presParOf" srcId="{2B6753AD-8DF2-4160-83E5-B604C05D24E8}" destId="{1F18BBC5-0012-41E7-84B5-CAAAC1C6B434}" srcOrd="0" destOrd="0" presId="urn:microsoft.com/office/officeart/2008/layout/VerticalCurvedList"/>
    <dgm:cxn modelId="{C3907E07-8F90-4411-8991-C65EB5462ECA}" type="presParOf" srcId="{1F18BBC5-0012-41E7-84B5-CAAAC1C6B434}" destId="{06DD0AFE-3195-47AA-A825-69CF9CB42404}" srcOrd="0" destOrd="0" presId="urn:microsoft.com/office/officeart/2008/layout/VerticalCurvedList"/>
    <dgm:cxn modelId="{4A77315F-FDB8-477A-918E-C409D95D7C65}" type="presParOf" srcId="{1F18BBC5-0012-41E7-84B5-CAAAC1C6B434}" destId="{5FD90E14-D5DD-43E8-B632-DDB6F7ED6BDB}" srcOrd="1" destOrd="0" presId="urn:microsoft.com/office/officeart/2008/layout/VerticalCurvedList"/>
    <dgm:cxn modelId="{E8278616-746C-4AA2-B927-86A040B8470F}" type="presParOf" srcId="{1F18BBC5-0012-41E7-84B5-CAAAC1C6B434}" destId="{0CD28341-0EAE-456E-8968-7EC22B13C47A}" srcOrd="2" destOrd="0" presId="urn:microsoft.com/office/officeart/2008/layout/VerticalCurvedList"/>
    <dgm:cxn modelId="{97BE1709-55DE-4585-B173-A33463C4604B}" type="presParOf" srcId="{1F18BBC5-0012-41E7-84B5-CAAAC1C6B434}" destId="{29CC4B28-7997-43C7-9034-89C6C8644342}" srcOrd="3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BA37F0D-07A0-49A1-87C7-BF3B79468B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B7A487-55E3-4D82-9A45-FECE5F4FC55C}" type="pres">
      <dgm:prSet presAssocID="{6BA37F0D-07A0-49A1-87C7-BF3B79468B7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D9A441F-56DF-4B06-9AC8-C9AA997D79E2}" type="presOf" srcId="{6BA37F0D-07A0-49A1-87C7-BF3B79468B71}" destId="{51B7A487-55E3-4D82-9A45-FECE5F4FC55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1F5EE29-CEF0-4F5F-8187-9F05B0D1554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F5EFE1-17B6-487A-A83C-8AEC3F1616D3}" type="pres">
      <dgm:prSet presAssocID="{F1F5EE29-CEF0-4F5F-8187-9F05B0D1554F}" presName="Name0" presStyleCnt="0">
        <dgm:presLayoutVars>
          <dgm:chMax val="7"/>
          <dgm:chPref val="7"/>
          <dgm:dir/>
        </dgm:presLayoutVars>
      </dgm:prSet>
      <dgm:spPr/>
    </dgm:pt>
    <dgm:pt modelId="{2B6753AD-8DF2-4160-83E5-B604C05D24E8}" type="pres">
      <dgm:prSet presAssocID="{F1F5EE29-CEF0-4F5F-8187-9F05B0D1554F}" presName="Name1" presStyleCnt="0"/>
      <dgm:spPr/>
    </dgm:pt>
    <dgm:pt modelId="{1F18BBC5-0012-41E7-84B5-CAAAC1C6B434}" type="pres">
      <dgm:prSet presAssocID="{F1F5EE29-CEF0-4F5F-8187-9F05B0D1554F}" presName="cycle" presStyleCnt="0"/>
      <dgm:spPr/>
    </dgm:pt>
    <dgm:pt modelId="{06DD0AFE-3195-47AA-A825-69CF9CB42404}" type="pres">
      <dgm:prSet presAssocID="{F1F5EE29-CEF0-4F5F-8187-9F05B0D1554F}" presName="srcNode" presStyleLbl="node1" presStyleIdx="0" presStyleCnt="0"/>
      <dgm:spPr/>
    </dgm:pt>
    <dgm:pt modelId="{5FD90E14-D5DD-43E8-B632-DDB6F7ED6BDB}" type="pres">
      <dgm:prSet presAssocID="{F1F5EE29-CEF0-4F5F-8187-9F05B0D1554F}" presName="conn" presStyleLbl="parChTrans1D2" presStyleIdx="0" presStyleCnt="1"/>
      <dgm:spPr/>
    </dgm:pt>
    <dgm:pt modelId="{0CD28341-0EAE-456E-8968-7EC22B13C47A}" type="pres">
      <dgm:prSet presAssocID="{F1F5EE29-CEF0-4F5F-8187-9F05B0D1554F}" presName="extraNode" presStyleLbl="node1" presStyleIdx="0" presStyleCnt="0"/>
      <dgm:spPr/>
    </dgm:pt>
    <dgm:pt modelId="{29CC4B28-7997-43C7-9034-89C6C8644342}" type="pres">
      <dgm:prSet presAssocID="{F1F5EE29-CEF0-4F5F-8187-9F05B0D1554F}" presName="dstNode" presStyleLbl="node1" presStyleIdx="0" presStyleCnt="0"/>
      <dgm:spPr/>
    </dgm:pt>
  </dgm:ptLst>
  <dgm:cxnLst>
    <dgm:cxn modelId="{ADEFDB85-3E12-4FD9-9054-957518394C37}" type="presOf" srcId="{F1F5EE29-CEF0-4F5F-8187-9F05B0D1554F}" destId="{14F5EFE1-17B6-487A-A83C-8AEC3F1616D3}" srcOrd="0" destOrd="0" presId="urn:microsoft.com/office/officeart/2008/layout/VerticalCurvedList"/>
    <dgm:cxn modelId="{92701F75-D87D-4982-A725-B7A9436F0333}" type="presParOf" srcId="{14F5EFE1-17B6-487A-A83C-8AEC3F1616D3}" destId="{2B6753AD-8DF2-4160-83E5-B604C05D24E8}" srcOrd="0" destOrd="0" presId="urn:microsoft.com/office/officeart/2008/layout/VerticalCurvedList"/>
    <dgm:cxn modelId="{CA3D1570-5C2C-4DAA-8D3E-4A3361C482BC}" type="presParOf" srcId="{2B6753AD-8DF2-4160-83E5-B604C05D24E8}" destId="{1F18BBC5-0012-41E7-84B5-CAAAC1C6B434}" srcOrd="0" destOrd="0" presId="urn:microsoft.com/office/officeart/2008/layout/VerticalCurvedList"/>
    <dgm:cxn modelId="{C3907E07-8F90-4411-8991-C65EB5462ECA}" type="presParOf" srcId="{1F18BBC5-0012-41E7-84B5-CAAAC1C6B434}" destId="{06DD0AFE-3195-47AA-A825-69CF9CB42404}" srcOrd="0" destOrd="0" presId="urn:microsoft.com/office/officeart/2008/layout/VerticalCurvedList"/>
    <dgm:cxn modelId="{4A77315F-FDB8-477A-918E-C409D95D7C65}" type="presParOf" srcId="{1F18BBC5-0012-41E7-84B5-CAAAC1C6B434}" destId="{5FD90E14-D5DD-43E8-B632-DDB6F7ED6BDB}" srcOrd="1" destOrd="0" presId="urn:microsoft.com/office/officeart/2008/layout/VerticalCurvedList"/>
    <dgm:cxn modelId="{E8278616-746C-4AA2-B927-86A040B8470F}" type="presParOf" srcId="{1F18BBC5-0012-41E7-84B5-CAAAC1C6B434}" destId="{0CD28341-0EAE-456E-8968-7EC22B13C47A}" srcOrd="2" destOrd="0" presId="urn:microsoft.com/office/officeart/2008/layout/VerticalCurvedList"/>
    <dgm:cxn modelId="{97BE1709-55DE-4585-B173-A33463C4604B}" type="presParOf" srcId="{1F18BBC5-0012-41E7-84B5-CAAAC1C6B434}" destId="{29CC4B28-7997-43C7-9034-89C6C8644342}" srcOrd="3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BA37F0D-07A0-49A1-87C7-BF3B79468B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B7A487-55E3-4D82-9A45-FECE5F4FC55C}" type="pres">
      <dgm:prSet presAssocID="{6BA37F0D-07A0-49A1-87C7-BF3B79468B7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D9A441F-56DF-4B06-9AC8-C9AA997D79E2}" type="presOf" srcId="{6BA37F0D-07A0-49A1-87C7-BF3B79468B71}" destId="{51B7A487-55E3-4D82-9A45-FECE5F4FC55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1F5EE29-CEF0-4F5F-8187-9F05B0D1554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F5EFE1-17B6-487A-A83C-8AEC3F1616D3}" type="pres">
      <dgm:prSet presAssocID="{F1F5EE29-CEF0-4F5F-8187-9F05B0D1554F}" presName="Name0" presStyleCnt="0">
        <dgm:presLayoutVars>
          <dgm:chMax val="7"/>
          <dgm:chPref val="7"/>
          <dgm:dir/>
        </dgm:presLayoutVars>
      </dgm:prSet>
      <dgm:spPr/>
    </dgm:pt>
    <dgm:pt modelId="{2B6753AD-8DF2-4160-83E5-B604C05D24E8}" type="pres">
      <dgm:prSet presAssocID="{F1F5EE29-CEF0-4F5F-8187-9F05B0D1554F}" presName="Name1" presStyleCnt="0"/>
      <dgm:spPr/>
    </dgm:pt>
    <dgm:pt modelId="{1F18BBC5-0012-41E7-84B5-CAAAC1C6B434}" type="pres">
      <dgm:prSet presAssocID="{F1F5EE29-CEF0-4F5F-8187-9F05B0D1554F}" presName="cycle" presStyleCnt="0"/>
      <dgm:spPr/>
    </dgm:pt>
    <dgm:pt modelId="{06DD0AFE-3195-47AA-A825-69CF9CB42404}" type="pres">
      <dgm:prSet presAssocID="{F1F5EE29-CEF0-4F5F-8187-9F05B0D1554F}" presName="srcNode" presStyleLbl="node1" presStyleIdx="0" presStyleCnt="0"/>
      <dgm:spPr/>
    </dgm:pt>
    <dgm:pt modelId="{5FD90E14-D5DD-43E8-B632-DDB6F7ED6BDB}" type="pres">
      <dgm:prSet presAssocID="{F1F5EE29-CEF0-4F5F-8187-9F05B0D1554F}" presName="conn" presStyleLbl="parChTrans1D2" presStyleIdx="0" presStyleCnt="1"/>
      <dgm:spPr/>
    </dgm:pt>
    <dgm:pt modelId="{0CD28341-0EAE-456E-8968-7EC22B13C47A}" type="pres">
      <dgm:prSet presAssocID="{F1F5EE29-CEF0-4F5F-8187-9F05B0D1554F}" presName="extraNode" presStyleLbl="node1" presStyleIdx="0" presStyleCnt="0"/>
      <dgm:spPr/>
    </dgm:pt>
    <dgm:pt modelId="{29CC4B28-7997-43C7-9034-89C6C8644342}" type="pres">
      <dgm:prSet presAssocID="{F1F5EE29-CEF0-4F5F-8187-9F05B0D1554F}" presName="dstNode" presStyleLbl="node1" presStyleIdx="0" presStyleCnt="0"/>
      <dgm:spPr/>
    </dgm:pt>
  </dgm:ptLst>
  <dgm:cxnLst>
    <dgm:cxn modelId="{ADEFDB85-3E12-4FD9-9054-957518394C37}" type="presOf" srcId="{F1F5EE29-CEF0-4F5F-8187-9F05B0D1554F}" destId="{14F5EFE1-17B6-487A-A83C-8AEC3F1616D3}" srcOrd="0" destOrd="0" presId="urn:microsoft.com/office/officeart/2008/layout/VerticalCurvedList"/>
    <dgm:cxn modelId="{92701F75-D87D-4982-A725-B7A9436F0333}" type="presParOf" srcId="{14F5EFE1-17B6-487A-A83C-8AEC3F1616D3}" destId="{2B6753AD-8DF2-4160-83E5-B604C05D24E8}" srcOrd="0" destOrd="0" presId="urn:microsoft.com/office/officeart/2008/layout/VerticalCurvedList"/>
    <dgm:cxn modelId="{CA3D1570-5C2C-4DAA-8D3E-4A3361C482BC}" type="presParOf" srcId="{2B6753AD-8DF2-4160-83E5-B604C05D24E8}" destId="{1F18BBC5-0012-41E7-84B5-CAAAC1C6B434}" srcOrd="0" destOrd="0" presId="urn:microsoft.com/office/officeart/2008/layout/VerticalCurvedList"/>
    <dgm:cxn modelId="{C3907E07-8F90-4411-8991-C65EB5462ECA}" type="presParOf" srcId="{1F18BBC5-0012-41E7-84B5-CAAAC1C6B434}" destId="{06DD0AFE-3195-47AA-A825-69CF9CB42404}" srcOrd="0" destOrd="0" presId="urn:microsoft.com/office/officeart/2008/layout/VerticalCurvedList"/>
    <dgm:cxn modelId="{4A77315F-FDB8-477A-918E-C409D95D7C65}" type="presParOf" srcId="{1F18BBC5-0012-41E7-84B5-CAAAC1C6B434}" destId="{5FD90E14-D5DD-43E8-B632-DDB6F7ED6BDB}" srcOrd="1" destOrd="0" presId="urn:microsoft.com/office/officeart/2008/layout/VerticalCurvedList"/>
    <dgm:cxn modelId="{E8278616-746C-4AA2-B927-86A040B8470F}" type="presParOf" srcId="{1F18BBC5-0012-41E7-84B5-CAAAC1C6B434}" destId="{0CD28341-0EAE-456E-8968-7EC22B13C47A}" srcOrd="2" destOrd="0" presId="urn:microsoft.com/office/officeart/2008/layout/VerticalCurvedList"/>
    <dgm:cxn modelId="{97BE1709-55DE-4585-B173-A33463C4604B}" type="presParOf" srcId="{1F18BBC5-0012-41E7-84B5-CAAAC1C6B434}" destId="{29CC4B28-7997-43C7-9034-89C6C8644342}" srcOrd="3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BA37F0D-07A0-49A1-87C7-BF3B79468B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B7A487-55E3-4D82-9A45-FECE5F4FC55C}" type="pres">
      <dgm:prSet presAssocID="{6BA37F0D-07A0-49A1-87C7-BF3B79468B7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D9A441F-56DF-4B06-9AC8-C9AA997D79E2}" type="presOf" srcId="{6BA37F0D-07A0-49A1-87C7-BF3B79468B71}" destId="{51B7A487-55E3-4D82-9A45-FECE5F4FC55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1F5EE29-CEF0-4F5F-8187-9F05B0D1554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F5EFE1-17B6-487A-A83C-8AEC3F1616D3}" type="pres">
      <dgm:prSet presAssocID="{F1F5EE29-CEF0-4F5F-8187-9F05B0D1554F}" presName="Name0" presStyleCnt="0">
        <dgm:presLayoutVars>
          <dgm:chMax val="7"/>
          <dgm:chPref val="7"/>
          <dgm:dir/>
        </dgm:presLayoutVars>
      </dgm:prSet>
      <dgm:spPr/>
    </dgm:pt>
    <dgm:pt modelId="{2B6753AD-8DF2-4160-83E5-B604C05D24E8}" type="pres">
      <dgm:prSet presAssocID="{F1F5EE29-CEF0-4F5F-8187-9F05B0D1554F}" presName="Name1" presStyleCnt="0"/>
      <dgm:spPr/>
    </dgm:pt>
    <dgm:pt modelId="{1F18BBC5-0012-41E7-84B5-CAAAC1C6B434}" type="pres">
      <dgm:prSet presAssocID="{F1F5EE29-CEF0-4F5F-8187-9F05B0D1554F}" presName="cycle" presStyleCnt="0"/>
      <dgm:spPr/>
    </dgm:pt>
    <dgm:pt modelId="{06DD0AFE-3195-47AA-A825-69CF9CB42404}" type="pres">
      <dgm:prSet presAssocID="{F1F5EE29-CEF0-4F5F-8187-9F05B0D1554F}" presName="srcNode" presStyleLbl="node1" presStyleIdx="0" presStyleCnt="0"/>
      <dgm:spPr/>
    </dgm:pt>
    <dgm:pt modelId="{5FD90E14-D5DD-43E8-B632-DDB6F7ED6BDB}" type="pres">
      <dgm:prSet presAssocID="{F1F5EE29-CEF0-4F5F-8187-9F05B0D1554F}" presName="conn" presStyleLbl="parChTrans1D2" presStyleIdx="0" presStyleCnt="1"/>
      <dgm:spPr/>
    </dgm:pt>
    <dgm:pt modelId="{0CD28341-0EAE-456E-8968-7EC22B13C47A}" type="pres">
      <dgm:prSet presAssocID="{F1F5EE29-CEF0-4F5F-8187-9F05B0D1554F}" presName="extraNode" presStyleLbl="node1" presStyleIdx="0" presStyleCnt="0"/>
      <dgm:spPr/>
    </dgm:pt>
    <dgm:pt modelId="{29CC4B28-7997-43C7-9034-89C6C8644342}" type="pres">
      <dgm:prSet presAssocID="{F1F5EE29-CEF0-4F5F-8187-9F05B0D1554F}" presName="dstNode" presStyleLbl="node1" presStyleIdx="0" presStyleCnt="0"/>
      <dgm:spPr/>
    </dgm:pt>
  </dgm:ptLst>
  <dgm:cxnLst>
    <dgm:cxn modelId="{ADEFDB85-3E12-4FD9-9054-957518394C37}" type="presOf" srcId="{F1F5EE29-CEF0-4F5F-8187-9F05B0D1554F}" destId="{14F5EFE1-17B6-487A-A83C-8AEC3F1616D3}" srcOrd="0" destOrd="0" presId="urn:microsoft.com/office/officeart/2008/layout/VerticalCurvedList"/>
    <dgm:cxn modelId="{92701F75-D87D-4982-A725-B7A9436F0333}" type="presParOf" srcId="{14F5EFE1-17B6-487A-A83C-8AEC3F1616D3}" destId="{2B6753AD-8DF2-4160-83E5-B604C05D24E8}" srcOrd="0" destOrd="0" presId="urn:microsoft.com/office/officeart/2008/layout/VerticalCurvedList"/>
    <dgm:cxn modelId="{CA3D1570-5C2C-4DAA-8D3E-4A3361C482BC}" type="presParOf" srcId="{2B6753AD-8DF2-4160-83E5-B604C05D24E8}" destId="{1F18BBC5-0012-41E7-84B5-CAAAC1C6B434}" srcOrd="0" destOrd="0" presId="urn:microsoft.com/office/officeart/2008/layout/VerticalCurvedList"/>
    <dgm:cxn modelId="{C3907E07-8F90-4411-8991-C65EB5462ECA}" type="presParOf" srcId="{1F18BBC5-0012-41E7-84B5-CAAAC1C6B434}" destId="{06DD0AFE-3195-47AA-A825-69CF9CB42404}" srcOrd="0" destOrd="0" presId="urn:microsoft.com/office/officeart/2008/layout/VerticalCurvedList"/>
    <dgm:cxn modelId="{4A77315F-FDB8-477A-918E-C409D95D7C65}" type="presParOf" srcId="{1F18BBC5-0012-41E7-84B5-CAAAC1C6B434}" destId="{5FD90E14-D5DD-43E8-B632-DDB6F7ED6BDB}" srcOrd="1" destOrd="0" presId="urn:microsoft.com/office/officeart/2008/layout/VerticalCurvedList"/>
    <dgm:cxn modelId="{E8278616-746C-4AA2-B927-86A040B8470F}" type="presParOf" srcId="{1F18BBC5-0012-41E7-84B5-CAAAC1C6B434}" destId="{0CD28341-0EAE-456E-8968-7EC22B13C47A}" srcOrd="2" destOrd="0" presId="urn:microsoft.com/office/officeart/2008/layout/VerticalCurvedList"/>
    <dgm:cxn modelId="{97BE1709-55DE-4585-B173-A33463C4604B}" type="presParOf" srcId="{1F18BBC5-0012-41E7-84B5-CAAAC1C6B434}" destId="{29CC4B28-7997-43C7-9034-89C6C8644342}" srcOrd="3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BA37F0D-07A0-49A1-87C7-BF3B79468B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B7A487-55E3-4D82-9A45-FECE5F4FC55C}" type="pres">
      <dgm:prSet presAssocID="{6BA37F0D-07A0-49A1-87C7-BF3B79468B7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D9A441F-56DF-4B06-9AC8-C9AA997D79E2}" type="presOf" srcId="{6BA37F0D-07A0-49A1-87C7-BF3B79468B71}" destId="{51B7A487-55E3-4D82-9A45-FECE5F4FC55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1DE3CA-E196-431F-A572-8D473C9870D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3C5E2A-E760-4DD0-B492-8BEF77F4171F}">
      <dgm:prSet phldrT="[Text]"/>
      <dgm:spPr/>
      <dgm:t>
        <a:bodyPr/>
        <a:lstStyle/>
        <a:p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անվճար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ակադեմիական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սոցիալական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կայք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է, </a:t>
          </a:r>
          <a:endParaRPr lang="en-US" dirty="0"/>
        </a:p>
      </dgm:t>
    </dgm:pt>
    <dgm:pt modelId="{61F32B13-8D44-41CA-A46F-A15B16EA9297}" type="parTrans" cxnId="{8BC729A7-9350-49CC-B7BA-72A307BF137C}">
      <dgm:prSet/>
      <dgm:spPr/>
      <dgm:t>
        <a:bodyPr/>
        <a:lstStyle/>
        <a:p>
          <a:endParaRPr lang="en-US"/>
        </a:p>
      </dgm:t>
    </dgm:pt>
    <dgm:pt modelId="{30EB3E85-9F5C-4846-B477-02F5D0326F95}" type="sibTrans" cxnId="{8BC729A7-9350-49CC-B7BA-72A307BF137C}">
      <dgm:prSet/>
      <dgm:spPr/>
      <dgm:t>
        <a:bodyPr/>
        <a:lstStyle/>
        <a:p>
          <a:endParaRPr lang="en-US"/>
        </a:p>
      </dgm:t>
    </dgm:pt>
    <dgm:pt modelId="{878B2A33-3754-4867-8B6D-71DB869B854D}">
      <dgm:prSet phldrT="[Text]"/>
      <dgm:spPr/>
      <dgm:t>
        <a:bodyPr/>
        <a:lstStyle/>
        <a:p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հնարավորություն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է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տալիս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բոլոր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բնագավառների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ու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ոլորտների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հետազոտողներին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համագործակցել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շփվել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և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հաղորդակցվել</a:t>
          </a:r>
          <a:r>
            <a:rPr lang="en-US" dirty="0"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,</a:t>
          </a:r>
          <a:endParaRPr lang="en-US" dirty="0"/>
        </a:p>
      </dgm:t>
    </dgm:pt>
    <dgm:pt modelId="{0195570A-1EAA-462D-BDCD-1DFD8CCB7E22}" type="parTrans" cxnId="{65037E13-8738-4A8D-B0FC-E4536BF67B2E}">
      <dgm:prSet/>
      <dgm:spPr/>
      <dgm:t>
        <a:bodyPr/>
        <a:lstStyle/>
        <a:p>
          <a:endParaRPr lang="en-US"/>
        </a:p>
      </dgm:t>
    </dgm:pt>
    <dgm:pt modelId="{79B26A2F-A02F-4521-9AEB-EAC7C7ACE3A9}" type="sibTrans" cxnId="{65037E13-8738-4A8D-B0FC-E4536BF67B2E}">
      <dgm:prSet/>
      <dgm:spPr/>
      <dgm:t>
        <a:bodyPr/>
        <a:lstStyle/>
        <a:p>
          <a:endParaRPr lang="en-US"/>
        </a:p>
      </dgm:t>
    </dgm:pt>
    <dgm:pt modelId="{44756D9B-B81A-4ABE-BDDA-5F674B400EF1}">
      <dgm:prSet phldrT="[Text]"/>
      <dgm:spPr/>
      <dgm:t>
        <a:bodyPr/>
        <a:lstStyle/>
        <a:p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հնարավորություն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է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տալիս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իմաստաբանական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որոնում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կատարել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այսինքն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՝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որոնել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ըստ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թեմայի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բանալի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բառերի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ամփոփումների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կարևոր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է,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որ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որոնելիս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կարելի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է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մի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քանի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բառ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գրել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, և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որոնումը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կկազմակերպվի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այդ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բառերի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իմաստային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համատեքստում</a:t>
          </a:r>
          <a:r>
            <a:rPr lang="en-US" dirty="0"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,</a:t>
          </a:r>
          <a:endParaRPr lang="en-US" dirty="0"/>
        </a:p>
      </dgm:t>
    </dgm:pt>
    <dgm:pt modelId="{22C644B6-9AA5-48FF-A538-2DDC7848D1D7}" type="parTrans" cxnId="{DBBF5CDF-6C27-4A19-9DDB-F481A674983C}">
      <dgm:prSet/>
      <dgm:spPr/>
      <dgm:t>
        <a:bodyPr/>
        <a:lstStyle/>
        <a:p>
          <a:endParaRPr lang="en-US"/>
        </a:p>
      </dgm:t>
    </dgm:pt>
    <dgm:pt modelId="{C13D2E34-4E8B-41D2-AFC9-28604CFC2E84}" type="sibTrans" cxnId="{DBBF5CDF-6C27-4A19-9DDB-F481A674983C}">
      <dgm:prSet/>
      <dgm:spPr/>
      <dgm:t>
        <a:bodyPr/>
        <a:lstStyle/>
        <a:p>
          <a:endParaRPr lang="en-US"/>
        </a:p>
      </dgm:t>
    </dgm:pt>
    <dgm:pt modelId="{91AE092E-3D5D-4BDB-A324-4B34DC365BE2}">
      <dgm:prSet phldrT="[Text]"/>
      <dgm:spPr/>
      <dgm:t>
        <a:bodyPr/>
        <a:lstStyle/>
        <a:p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հնարավորություն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է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տալիս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նաև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հրապարակումների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շտեմարանների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համատեղ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օգտագործման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գիտական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բանավեճեր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ծավալելու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և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այլն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:</a:t>
          </a:r>
          <a:endParaRPr lang="en-US" dirty="0"/>
        </a:p>
      </dgm:t>
    </dgm:pt>
    <dgm:pt modelId="{0E5E35DE-4386-46ED-8AF4-36AD9487A082}" type="parTrans" cxnId="{D593A78B-44FB-49AC-A151-05870916DE20}">
      <dgm:prSet/>
      <dgm:spPr/>
      <dgm:t>
        <a:bodyPr/>
        <a:lstStyle/>
        <a:p>
          <a:endParaRPr lang="en-US"/>
        </a:p>
      </dgm:t>
    </dgm:pt>
    <dgm:pt modelId="{838E4266-7AEB-4F91-8539-99A4D46A13B6}" type="sibTrans" cxnId="{D593A78B-44FB-49AC-A151-05870916DE20}">
      <dgm:prSet/>
      <dgm:spPr/>
      <dgm:t>
        <a:bodyPr/>
        <a:lstStyle/>
        <a:p>
          <a:endParaRPr lang="en-US"/>
        </a:p>
      </dgm:t>
    </dgm:pt>
    <dgm:pt modelId="{FF567D2A-9C54-4223-8D3E-921629A9BCE4}">
      <dgm:prSet phldrT="[Text]"/>
      <dgm:spPr/>
      <dgm:t>
        <a:bodyPr/>
        <a:lstStyle/>
        <a:p>
          <a:r>
            <a:rPr lang="en-US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Կայքի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օգտատերերը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կարող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են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անձնական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բլոգ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ստեղծել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կայքի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ներսում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:</a:t>
          </a:r>
          <a:endParaRPr lang="en-US" dirty="0"/>
        </a:p>
      </dgm:t>
    </dgm:pt>
    <dgm:pt modelId="{9CE7F1BF-5E38-45EF-89B3-82CF5A874079}" type="parTrans" cxnId="{105A6ABD-53EB-4B41-B541-769C94832309}">
      <dgm:prSet/>
      <dgm:spPr/>
      <dgm:t>
        <a:bodyPr/>
        <a:lstStyle/>
        <a:p>
          <a:endParaRPr lang="en-US"/>
        </a:p>
      </dgm:t>
    </dgm:pt>
    <dgm:pt modelId="{6D6B6D21-670D-40CF-A3EA-7969C51827BA}" type="sibTrans" cxnId="{105A6ABD-53EB-4B41-B541-769C94832309}">
      <dgm:prSet/>
      <dgm:spPr/>
      <dgm:t>
        <a:bodyPr/>
        <a:lstStyle/>
        <a:p>
          <a:endParaRPr lang="en-US"/>
        </a:p>
      </dgm:t>
    </dgm:pt>
    <dgm:pt modelId="{76BB16B6-52AD-4BF3-B42C-0B5F062B6DA4}" type="pres">
      <dgm:prSet presAssocID="{7C1DE3CA-E196-431F-A572-8D473C9870D4}" presName="diagram" presStyleCnt="0">
        <dgm:presLayoutVars>
          <dgm:dir/>
          <dgm:resizeHandles val="exact"/>
        </dgm:presLayoutVars>
      </dgm:prSet>
      <dgm:spPr/>
    </dgm:pt>
    <dgm:pt modelId="{ED40259D-F4C5-4D90-904A-35C9E23A035C}" type="pres">
      <dgm:prSet presAssocID="{4B3C5E2A-E760-4DD0-B492-8BEF77F4171F}" presName="node" presStyleLbl="node1" presStyleIdx="0" presStyleCnt="5">
        <dgm:presLayoutVars>
          <dgm:bulletEnabled val="1"/>
        </dgm:presLayoutVars>
      </dgm:prSet>
      <dgm:spPr/>
    </dgm:pt>
    <dgm:pt modelId="{4A61E81D-5100-4DC5-8CC0-4EF714AAFDEA}" type="pres">
      <dgm:prSet presAssocID="{30EB3E85-9F5C-4846-B477-02F5D0326F95}" presName="sibTrans" presStyleCnt="0"/>
      <dgm:spPr/>
    </dgm:pt>
    <dgm:pt modelId="{AA460B49-672B-42D1-941A-55F1478F2C97}" type="pres">
      <dgm:prSet presAssocID="{878B2A33-3754-4867-8B6D-71DB869B854D}" presName="node" presStyleLbl="node1" presStyleIdx="1" presStyleCnt="5">
        <dgm:presLayoutVars>
          <dgm:bulletEnabled val="1"/>
        </dgm:presLayoutVars>
      </dgm:prSet>
      <dgm:spPr/>
    </dgm:pt>
    <dgm:pt modelId="{BA660A3C-592B-4AF0-846E-77FE09322ACD}" type="pres">
      <dgm:prSet presAssocID="{79B26A2F-A02F-4521-9AEB-EAC7C7ACE3A9}" presName="sibTrans" presStyleCnt="0"/>
      <dgm:spPr/>
    </dgm:pt>
    <dgm:pt modelId="{9667BB72-B566-4F72-954B-578EE26AEB5D}" type="pres">
      <dgm:prSet presAssocID="{44756D9B-B81A-4ABE-BDDA-5F674B400EF1}" presName="node" presStyleLbl="node1" presStyleIdx="2" presStyleCnt="5" custLinFactNeighborY="-589">
        <dgm:presLayoutVars>
          <dgm:bulletEnabled val="1"/>
        </dgm:presLayoutVars>
      </dgm:prSet>
      <dgm:spPr/>
    </dgm:pt>
    <dgm:pt modelId="{65F9875F-3C4B-4C2B-BF78-5A8C2042E821}" type="pres">
      <dgm:prSet presAssocID="{C13D2E34-4E8B-41D2-AFC9-28604CFC2E84}" presName="sibTrans" presStyleCnt="0"/>
      <dgm:spPr/>
    </dgm:pt>
    <dgm:pt modelId="{C51A2631-9B70-4A8C-83BF-97FD2F46294F}" type="pres">
      <dgm:prSet presAssocID="{91AE092E-3D5D-4BDB-A324-4B34DC365BE2}" presName="node" presStyleLbl="node1" presStyleIdx="3" presStyleCnt="5">
        <dgm:presLayoutVars>
          <dgm:bulletEnabled val="1"/>
        </dgm:presLayoutVars>
      </dgm:prSet>
      <dgm:spPr/>
    </dgm:pt>
    <dgm:pt modelId="{6BD62C53-50DA-42CE-A2E3-984ACCFF34E8}" type="pres">
      <dgm:prSet presAssocID="{838E4266-7AEB-4F91-8539-99A4D46A13B6}" presName="sibTrans" presStyleCnt="0"/>
      <dgm:spPr/>
    </dgm:pt>
    <dgm:pt modelId="{EE0F506F-4839-4C76-B7AB-4757E9199689}" type="pres">
      <dgm:prSet presAssocID="{FF567D2A-9C54-4223-8D3E-921629A9BCE4}" presName="node" presStyleLbl="node1" presStyleIdx="4" presStyleCnt="5">
        <dgm:presLayoutVars>
          <dgm:bulletEnabled val="1"/>
        </dgm:presLayoutVars>
      </dgm:prSet>
      <dgm:spPr/>
    </dgm:pt>
  </dgm:ptLst>
  <dgm:cxnLst>
    <dgm:cxn modelId="{65037E13-8738-4A8D-B0FC-E4536BF67B2E}" srcId="{7C1DE3CA-E196-431F-A572-8D473C9870D4}" destId="{878B2A33-3754-4867-8B6D-71DB869B854D}" srcOrd="1" destOrd="0" parTransId="{0195570A-1EAA-462D-BDCD-1DFD8CCB7E22}" sibTransId="{79B26A2F-A02F-4521-9AEB-EAC7C7ACE3A9}"/>
    <dgm:cxn modelId="{F63BF121-922D-487B-AC64-8504D0D18A78}" type="presOf" srcId="{4B3C5E2A-E760-4DD0-B492-8BEF77F4171F}" destId="{ED40259D-F4C5-4D90-904A-35C9E23A035C}" srcOrd="0" destOrd="0" presId="urn:microsoft.com/office/officeart/2005/8/layout/default"/>
    <dgm:cxn modelId="{ABECA55E-F0C7-4402-8CE0-EB534768713A}" type="presOf" srcId="{7C1DE3CA-E196-431F-A572-8D473C9870D4}" destId="{76BB16B6-52AD-4BF3-B42C-0B5F062B6DA4}" srcOrd="0" destOrd="0" presId="urn:microsoft.com/office/officeart/2005/8/layout/default"/>
    <dgm:cxn modelId="{AB1C2961-8D6D-4E5E-B622-6D7C5CD923B7}" type="presOf" srcId="{878B2A33-3754-4867-8B6D-71DB869B854D}" destId="{AA460B49-672B-42D1-941A-55F1478F2C97}" srcOrd="0" destOrd="0" presId="urn:microsoft.com/office/officeart/2005/8/layout/default"/>
    <dgm:cxn modelId="{ABA30645-D93A-4CAC-BBE1-5A71AC1CB872}" type="presOf" srcId="{44756D9B-B81A-4ABE-BDDA-5F674B400EF1}" destId="{9667BB72-B566-4F72-954B-578EE26AEB5D}" srcOrd="0" destOrd="0" presId="urn:microsoft.com/office/officeart/2005/8/layout/default"/>
    <dgm:cxn modelId="{2D19C058-B340-4154-937C-D89E763685DA}" type="presOf" srcId="{FF567D2A-9C54-4223-8D3E-921629A9BCE4}" destId="{EE0F506F-4839-4C76-B7AB-4757E9199689}" srcOrd="0" destOrd="0" presId="urn:microsoft.com/office/officeart/2005/8/layout/default"/>
    <dgm:cxn modelId="{D593A78B-44FB-49AC-A151-05870916DE20}" srcId="{7C1DE3CA-E196-431F-A572-8D473C9870D4}" destId="{91AE092E-3D5D-4BDB-A324-4B34DC365BE2}" srcOrd="3" destOrd="0" parTransId="{0E5E35DE-4386-46ED-8AF4-36AD9487A082}" sibTransId="{838E4266-7AEB-4F91-8539-99A4D46A13B6}"/>
    <dgm:cxn modelId="{8BC729A7-9350-49CC-B7BA-72A307BF137C}" srcId="{7C1DE3CA-E196-431F-A572-8D473C9870D4}" destId="{4B3C5E2A-E760-4DD0-B492-8BEF77F4171F}" srcOrd="0" destOrd="0" parTransId="{61F32B13-8D44-41CA-A46F-A15B16EA9297}" sibTransId="{30EB3E85-9F5C-4846-B477-02F5D0326F95}"/>
    <dgm:cxn modelId="{4D06D2B0-3660-4566-9E70-EE3C9C38FF10}" type="presOf" srcId="{91AE092E-3D5D-4BDB-A324-4B34DC365BE2}" destId="{C51A2631-9B70-4A8C-83BF-97FD2F46294F}" srcOrd="0" destOrd="0" presId="urn:microsoft.com/office/officeart/2005/8/layout/default"/>
    <dgm:cxn modelId="{105A6ABD-53EB-4B41-B541-769C94832309}" srcId="{7C1DE3CA-E196-431F-A572-8D473C9870D4}" destId="{FF567D2A-9C54-4223-8D3E-921629A9BCE4}" srcOrd="4" destOrd="0" parTransId="{9CE7F1BF-5E38-45EF-89B3-82CF5A874079}" sibTransId="{6D6B6D21-670D-40CF-A3EA-7969C51827BA}"/>
    <dgm:cxn modelId="{DBBF5CDF-6C27-4A19-9DDB-F481A674983C}" srcId="{7C1DE3CA-E196-431F-A572-8D473C9870D4}" destId="{44756D9B-B81A-4ABE-BDDA-5F674B400EF1}" srcOrd="2" destOrd="0" parTransId="{22C644B6-9AA5-48FF-A538-2DDC7848D1D7}" sibTransId="{C13D2E34-4E8B-41D2-AFC9-28604CFC2E84}"/>
    <dgm:cxn modelId="{CB52BE65-FCDD-4666-A08B-3A59324AA7E0}" type="presParOf" srcId="{76BB16B6-52AD-4BF3-B42C-0B5F062B6DA4}" destId="{ED40259D-F4C5-4D90-904A-35C9E23A035C}" srcOrd="0" destOrd="0" presId="urn:microsoft.com/office/officeart/2005/8/layout/default"/>
    <dgm:cxn modelId="{5E7C8B1C-A893-4264-BAF5-546B51E66FA8}" type="presParOf" srcId="{76BB16B6-52AD-4BF3-B42C-0B5F062B6DA4}" destId="{4A61E81D-5100-4DC5-8CC0-4EF714AAFDEA}" srcOrd="1" destOrd="0" presId="urn:microsoft.com/office/officeart/2005/8/layout/default"/>
    <dgm:cxn modelId="{023CFD32-CFDC-403E-BF31-AAC86B5AE4DF}" type="presParOf" srcId="{76BB16B6-52AD-4BF3-B42C-0B5F062B6DA4}" destId="{AA460B49-672B-42D1-941A-55F1478F2C97}" srcOrd="2" destOrd="0" presId="urn:microsoft.com/office/officeart/2005/8/layout/default"/>
    <dgm:cxn modelId="{7E36E0FD-B18A-41C8-92E7-392A7C5CC368}" type="presParOf" srcId="{76BB16B6-52AD-4BF3-B42C-0B5F062B6DA4}" destId="{BA660A3C-592B-4AF0-846E-77FE09322ACD}" srcOrd="3" destOrd="0" presId="urn:microsoft.com/office/officeart/2005/8/layout/default"/>
    <dgm:cxn modelId="{E099D773-A200-41D9-B856-01A58261CC68}" type="presParOf" srcId="{76BB16B6-52AD-4BF3-B42C-0B5F062B6DA4}" destId="{9667BB72-B566-4F72-954B-578EE26AEB5D}" srcOrd="4" destOrd="0" presId="urn:microsoft.com/office/officeart/2005/8/layout/default"/>
    <dgm:cxn modelId="{34FE9BDF-F207-4C9B-80AA-EB382FACC797}" type="presParOf" srcId="{76BB16B6-52AD-4BF3-B42C-0B5F062B6DA4}" destId="{65F9875F-3C4B-4C2B-BF78-5A8C2042E821}" srcOrd="5" destOrd="0" presId="urn:microsoft.com/office/officeart/2005/8/layout/default"/>
    <dgm:cxn modelId="{F592AAC1-BAE2-4E57-8332-F0087A350622}" type="presParOf" srcId="{76BB16B6-52AD-4BF3-B42C-0B5F062B6DA4}" destId="{C51A2631-9B70-4A8C-83BF-97FD2F46294F}" srcOrd="6" destOrd="0" presId="urn:microsoft.com/office/officeart/2005/8/layout/default"/>
    <dgm:cxn modelId="{8EFBD9AB-CA2D-41D4-A960-891A8D653085}" type="presParOf" srcId="{76BB16B6-52AD-4BF3-B42C-0B5F062B6DA4}" destId="{6BD62C53-50DA-42CE-A2E3-984ACCFF34E8}" srcOrd="7" destOrd="0" presId="urn:microsoft.com/office/officeart/2005/8/layout/default"/>
    <dgm:cxn modelId="{1E113B3F-4FAF-4CC9-96C5-C743A4E92335}" type="presParOf" srcId="{76BB16B6-52AD-4BF3-B42C-0B5F062B6DA4}" destId="{EE0F506F-4839-4C76-B7AB-4757E919968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1F5EE29-CEF0-4F5F-8187-9F05B0D1554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F5EFE1-17B6-487A-A83C-8AEC3F1616D3}" type="pres">
      <dgm:prSet presAssocID="{F1F5EE29-CEF0-4F5F-8187-9F05B0D1554F}" presName="Name0" presStyleCnt="0">
        <dgm:presLayoutVars>
          <dgm:chMax val="7"/>
          <dgm:chPref val="7"/>
          <dgm:dir/>
        </dgm:presLayoutVars>
      </dgm:prSet>
      <dgm:spPr/>
    </dgm:pt>
    <dgm:pt modelId="{2B6753AD-8DF2-4160-83E5-B604C05D24E8}" type="pres">
      <dgm:prSet presAssocID="{F1F5EE29-CEF0-4F5F-8187-9F05B0D1554F}" presName="Name1" presStyleCnt="0"/>
      <dgm:spPr/>
    </dgm:pt>
    <dgm:pt modelId="{1F18BBC5-0012-41E7-84B5-CAAAC1C6B434}" type="pres">
      <dgm:prSet presAssocID="{F1F5EE29-CEF0-4F5F-8187-9F05B0D1554F}" presName="cycle" presStyleCnt="0"/>
      <dgm:spPr/>
    </dgm:pt>
    <dgm:pt modelId="{06DD0AFE-3195-47AA-A825-69CF9CB42404}" type="pres">
      <dgm:prSet presAssocID="{F1F5EE29-CEF0-4F5F-8187-9F05B0D1554F}" presName="srcNode" presStyleLbl="node1" presStyleIdx="0" presStyleCnt="0"/>
      <dgm:spPr/>
    </dgm:pt>
    <dgm:pt modelId="{5FD90E14-D5DD-43E8-B632-DDB6F7ED6BDB}" type="pres">
      <dgm:prSet presAssocID="{F1F5EE29-CEF0-4F5F-8187-9F05B0D1554F}" presName="conn" presStyleLbl="parChTrans1D2" presStyleIdx="0" presStyleCnt="1"/>
      <dgm:spPr/>
    </dgm:pt>
    <dgm:pt modelId="{0CD28341-0EAE-456E-8968-7EC22B13C47A}" type="pres">
      <dgm:prSet presAssocID="{F1F5EE29-CEF0-4F5F-8187-9F05B0D1554F}" presName="extraNode" presStyleLbl="node1" presStyleIdx="0" presStyleCnt="0"/>
      <dgm:spPr/>
    </dgm:pt>
    <dgm:pt modelId="{29CC4B28-7997-43C7-9034-89C6C8644342}" type="pres">
      <dgm:prSet presAssocID="{F1F5EE29-CEF0-4F5F-8187-9F05B0D1554F}" presName="dstNode" presStyleLbl="node1" presStyleIdx="0" presStyleCnt="0"/>
      <dgm:spPr/>
    </dgm:pt>
  </dgm:ptLst>
  <dgm:cxnLst>
    <dgm:cxn modelId="{ADEFDB85-3E12-4FD9-9054-957518394C37}" type="presOf" srcId="{F1F5EE29-CEF0-4F5F-8187-9F05B0D1554F}" destId="{14F5EFE1-17B6-487A-A83C-8AEC3F1616D3}" srcOrd="0" destOrd="0" presId="urn:microsoft.com/office/officeart/2008/layout/VerticalCurvedList"/>
    <dgm:cxn modelId="{92701F75-D87D-4982-A725-B7A9436F0333}" type="presParOf" srcId="{14F5EFE1-17B6-487A-A83C-8AEC3F1616D3}" destId="{2B6753AD-8DF2-4160-83E5-B604C05D24E8}" srcOrd="0" destOrd="0" presId="urn:microsoft.com/office/officeart/2008/layout/VerticalCurvedList"/>
    <dgm:cxn modelId="{CA3D1570-5C2C-4DAA-8D3E-4A3361C482BC}" type="presParOf" srcId="{2B6753AD-8DF2-4160-83E5-B604C05D24E8}" destId="{1F18BBC5-0012-41E7-84B5-CAAAC1C6B434}" srcOrd="0" destOrd="0" presId="urn:microsoft.com/office/officeart/2008/layout/VerticalCurvedList"/>
    <dgm:cxn modelId="{C3907E07-8F90-4411-8991-C65EB5462ECA}" type="presParOf" srcId="{1F18BBC5-0012-41E7-84B5-CAAAC1C6B434}" destId="{06DD0AFE-3195-47AA-A825-69CF9CB42404}" srcOrd="0" destOrd="0" presId="urn:microsoft.com/office/officeart/2008/layout/VerticalCurvedList"/>
    <dgm:cxn modelId="{4A77315F-FDB8-477A-918E-C409D95D7C65}" type="presParOf" srcId="{1F18BBC5-0012-41E7-84B5-CAAAC1C6B434}" destId="{5FD90E14-D5DD-43E8-B632-DDB6F7ED6BDB}" srcOrd="1" destOrd="0" presId="urn:microsoft.com/office/officeart/2008/layout/VerticalCurvedList"/>
    <dgm:cxn modelId="{E8278616-746C-4AA2-B927-86A040B8470F}" type="presParOf" srcId="{1F18BBC5-0012-41E7-84B5-CAAAC1C6B434}" destId="{0CD28341-0EAE-456E-8968-7EC22B13C47A}" srcOrd="2" destOrd="0" presId="urn:microsoft.com/office/officeart/2008/layout/VerticalCurvedList"/>
    <dgm:cxn modelId="{97BE1709-55DE-4585-B173-A33463C4604B}" type="presParOf" srcId="{1F18BBC5-0012-41E7-84B5-CAAAC1C6B434}" destId="{29CC4B28-7997-43C7-9034-89C6C8644342}" srcOrd="3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BA37F0D-07A0-49A1-87C7-BF3B79468B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B7A487-55E3-4D82-9A45-FECE5F4FC55C}" type="pres">
      <dgm:prSet presAssocID="{6BA37F0D-07A0-49A1-87C7-BF3B79468B7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D9A441F-56DF-4B06-9AC8-C9AA997D79E2}" type="presOf" srcId="{6BA37F0D-07A0-49A1-87C7-BF3B79468B71}" destId="{51B7A487-55E3-4D82-9A45-FECE5F4FC55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1F5EE29-CEF0-4F5F-8187-9F05B0D1554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F5EFE1-17B6-487A-A83C-8AEC3F1616D3}" type="pres">
      <dgm:prSet presAssocID="{F1F5EE29-CEF0-4F5F-8187-9F05B0D1554F}" presName="Name0" presStyleCnt="0">
        <dgm:presLayoutVars>
          <dgm:chMax val="7"/>
          <dgm:chPref val="7"/>
          <dgm:dir/>
        </dgm:presLayoutVars>
      </dgm:prSet>
      <dgm:spPr/>
    </dgm:pt>
    <dgm:pt modelId="{2B6753AD-8DF2-4160-83E5-B604C05D24E8}" type="pres">
      <dgm:prSet presAssocID="{F1F5EE29-CEF0-4F5F-8187-9F05B0D1554F}" presName="Name1" presStyleCnt="0"/>
      <dgm:spPr/>
    </dgm:pt>
    <dgm:pt modelId="{1F18BBC5-0012-41E7-84B5-CAAAC1C6B434}" type="pres">
      <dgm:prSet presAssocID="{F1F5EE29-CEF0-4F5F-8187-9F05B0D1554F}" presName="cycle" presStyleCnt="0"/>
      <dgm:spPr/>
    </dgm:pt>
    <dgm:pt modelId="{06DD0AFE-3195-47AA-A825-69CF9CB42404}" type="pres">
      <dgm:prSet presAssocID="{F1F5EE29-CEF0-4F5F-8187-9F05B0D1554F}" presName="srcNode" presStyleLbl="node1" presStyleIdx="0" presStyleCnt="0"/>
      <dgm:spPr/>
    </dgm:pt>
    <dgm:pt modelId="{5FD90E14-D5DD-43E8-B632-DDB6F7ED6BDB}" type="pres">
      <dgm:prSet presAssocID="{F1F5EE29-CEF0-4F5F-8187-9F05B0D1554F}" presName="conn" presStyleLbl="parChTrans1D2" presStyleIdx="0" presStyleCnt="1"/>
      <dgm:spPr/>
    </dgm:pt>
    <dgm:pt modelId="{0CD28341-0EAE-456E-8968-7EC22B13C47A}" type="pres">
      <dgm:prSet presAssocID="{F1F5EE29-CEF0-4F5F-8187-9F05B0D1554F}" presName="extraNode" presStyleLbl="node1" presStyleIdx="0" presStyleCnt="0"/>
      <dgm:spPr/>
    </dgm:pt>
    <dgm:pt modelId="{29CC4B28-7997-43C7-9034-89C6C8644342}" type="pres">
      <dgm:prSet presAssocID="{F1F5EE29-CEF0-4F5F-8187-9F05B0D1554F}" presName="dstNode" presStyleLbl="node1" presStyleIdx="0" presStyleCnt="0"/>
      <dgm:spPr/>
    </dgm:pt>
  </dgm:ptLst>
  <dgm:cxnLst>
    <dgm:cxn modelId="{ADEFDB85-3E12-4FD9-9054-957518394C37}" type="presOf" srcId="{F1F5EE29-CEF0-4F5F-8187-9F05B0D1554F}" destId="{14F5EFE1-17B6-487A-A83C-8AEC3F1616D3}" srcOrd="0" destOrd="0" presId="urn:microsoft.com/office/officeart/2008/layout/VerticalCurvedList"/>
    <dgm:cxn modelId="{92701F75-D87D-4982-A725-B7A9436F0333}" type="presParOf" srcId="{14F5EFE1-17B6-487A-A83C-8AEC3F1616D3}" destId="{2B6753AD-8DF2-4160-83E5-B604C05D24E8}" srcOrd="0" destOrd="0" presId="urn:microsoft.com/office/officeart/2008/layout/VerticalCurvedList"/>
    <dgm:cxn modelId="{CA3D1570-5C2C-4DAA-8D3E-4A3361C482BC}" type="presParOf" srcId="{2B6753AD-8DF2-4160-83E5-B604C05D24E8}" destId="{1F18BBC5-0012-41E7-84B5-CAAAC1C6B434}" srcOrd="0" destOrd="0" presId="urn:microsoft.com/office/officeart/2008/layout/VerticalCurvedList"/>
    <dgm:cxn modelId="{C3907E07-8F90-4411-8991-C65EB5462ECA}" type="presParOf" srcId="{1F18BBC5-0012-41E7-84B5-CAAAC1C6B434}" destId="{06DD0AFE-3195-47AA-A825-69CF9CB42404}" srcOrd="0" destOrd="0" presId="urn:microsoft.com/office/officeart/2008/layout/VerticalCurvedList"/>
    <dgm:cxn modelId="{4A77315F-FDB8-477A-918E-C409D95D7C65}" type="presParOf" srcId="{1F18BBC5-0012-41E7-84B5-CAAAC1C6B434}" destId="{5FD90E14-D5DD-43E8-B632-DDB6F7ED6BDB}" srcOrd="1" destOrd="0" presId="urn:microsoft.com/office/officeart/2008/layout/VerticalCurvedList"/>
    <dgm:cxn modelId="{E8278616-746C-4AA2-B927-86A040B8470F}" type="presParOf" srcId="{1F18BBC5-0012-41E7-84B5-CAAAC1C6B434}" destId="{0CD28341-0EAE-456E-8968-7EC22B13C47A}" srcOrd="2" destOrd="0" presId="urn:microsoft.com/office/officeart/2008/layout/VerticalCurvedList"/>
    <dgm:cxn modelId="{97BE1709-55DE-4585-B173-A33463C4604B}" type="presParOf" srcId="{1F18BBC5-0012-41E7-84B5-CAAAC1C6B434}" destId="{29CC4B28-7997-43C7-9034-89C6C8644342}" srcOrd="3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BA37F0D-07A0-49A1-87C7-BF3B79468B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B7A487-55E3-4D82-9A45-FECE5F4FC55C}" type="pres">
      <dgm:prSet presAssocID="{6BA37F0D-07A0-49A1-87C7-BF3B79468B7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D9A441F-56DF-4B06-9AC8-C9AA997D79E2}" type="presOf" srcId="{6BA37F0D-07A0-49A1-87C7-BF3B79468B71}" destId="{51B7A487-55E3-4D82-9A45-FECE5F4FC55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1F5EE29-CEF0-4F5F-8187-9F05B0D1554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F5EFE1-17B6-487A-A83C-8AEC3F1616D3}" type="pres">
      <dgm:prSet presAssocID="{F1F5EE29-CEF0-4F5F-8187-9F05B0D1554F}" presName="Name0" presStyleCnt="0">
        <dgm:presLayoutVars>
          <dgm:chMax val="7"/>
          <dgm:chPref val="7"/>
          <dgm:dir/>
        </dgm:presLayoutVars>
      </dgm:prSet>
      <dgm:spPr/>
    </dgm:pt>
    <dgm:pt modelId="{2B6753AD-8DF2-4160-83E5-B604C05D24E8}" type="pres">
      <dgm:prSet presAssocID="{F1F5EE29-CEF0-4F5F-8187-9F05B0D1554F}" presName="Name1" presStyleCnt="0"/>
      <dgm:spPr/>
    </dgm:pt>
    <dgm:pt modelId="{1F18BBC5-0012-41E7-84B5-CAAAC1C6B434}" type="pres">
      <dgm:prSet presAssocID="{F1F5EE29-CEF0-4F5F-8187-9F05B0D1554F}" presName="cycle" presStyleCnt="0"/>
      <dgm:spPr/>
    </dgm:pt>
    <dgm:pt modelId="{06DD0AFE-3195-47AA-A825-69CF9CB42404}" type="pres">
      <dgm:prSet presAssocID="{F1F5EE29-CEF0-4F5F-8187-9F05B0D1554F}" presName="srcNode" presStyleLbl="node1" presStyleIdx="0" presStyleCnt="0"/>
      <dgm:spPr/>
    </dgm:pt>
    <dgm:pt modelId="{5FD90E14-D5DD-43E8-B632-DDB6F7ED6BDB}" type="pres">
      <dgm:prSet presAssocID="{F1F5EE29-CEF0-4F5F-8187-9F05B0D1554F}" presName="conn" presStyleLbl="parChTrans1D2" presStyleIdx="0" presStyleCnt="1"/>
      <dgm:spPr/>
    </dgm:pt>
    <dgm:pt modelId="{0CD28341-0EAE-456E-8968-7EC22B13C47A}" type="pres">
      <dgm:prSet presAssocID="{F1F5EE29-CEF0-4F5F-8187-9F05B0D1554F}" presName="extraNode" presStyleLbl="node1" presStyleIdx="0" presStyleCnt="0"/>
      <dgm:spPr/>
    </dgm:pt>
    <dgm:pt modelId="{29CC4B28-7997-43C7-9034-89C6C8644342}" type="pres">
      <dgm:prSet presAssocID="{F1F5EE29-CEF0-4F5F-8187-9F05B0D1554F}" presName="dstNode" presStyleLbl="node1" presStyleIdx="0" presStyleCnt="0"/>
      <dgm:spPr/>
    </dgm:pt>
  </dgm:ptLst>
  <dgm:cxnLst>
    <dgm:cxn modelId="{ADEFDB85-3E12-4FD9-9054-957518394C37}" type="presOf" srcId="{F1F5EE29-CEF0-4F5F-8187-9F05B0D1554F}" destId="{14F5EFE1-17B6-487A-A83C-8AEC3F1616D3}" srcOrd="0" destOrd="0" presId="urn:microsoft.com/office/officeart/2008/layout/VerticalCurvedList"/>
    <dgm:cxn modelId="{92701F75-D87D-4982-A725-B7A9436F0333}" type="presParOf" srcId="{14F5EFE1-17B6-487A-A83C-8AEC3F1616D3}" destId="{2B6753AD-8DF2-4160-83E5-B604C05D24E8}" srcOrd="0" destOrd="0" presId="urn:microsoft.com/office/officeart/2008/layout/VerticalCurvedList"/>
    <dgm:cxn modelId="{CA3D1570-5C2C-4DAA-8D3E-4A3361C482BC}" type="presParOf" srcId="{2B6753AD-8DF2-4160-83E5-B604C05D24E8}" destId="{1F18BBC5-0012-41E7-84B5-CAAAC1C6B434}" srcOrd="0" destOrd="0" presId="urn:microsoft.com/office/officeart/2008/layout/VerticalCurvedList"/>
    <dgm:cxn modelId="{C3907E07-8F90-4411-8991-C65EB5462ECA}" type="presParOf" srcId="{1F18BBC5-0012-41E7-84B5-CAAAC1C6B434}" destId="{06DD0AFE-3195-47AA-A825-69CF9CB42404}" srcOrd="0" destOrd="0" presId="urn:microsoft.com/office/officeart/2008/layout/VerticalCurvedList"/>
    <dgm:cxn modelId="{4A77315F-FDB8-477A-918E-C409D95D7C65}" type="presParOf" srcId="{1F18BBC5-0012-41E7-84B5-CAAAC1C6B434}" destId="{5FD90E14-D5DD-43E8-B632-DDB6F7ED6BDB}" srcOrd="1" destOrd="0" presId="urn:microsoft.com/office/officeart/2008/layout/VerticalCurvedList"/>
    <dgm:cxn modelId="{E8278616-746C-4AA2-B927-86A040B8470F}" type="presParOf" srcId="{1F18BBC5-0012-41E7-84B5-CAAAC1C6B434}" destId="{0CD28341-0EAE-456E-8968-7EC22B13C47A}" srcOrd="2" destOrd="0" presId="urn:microsoft.com/office/officeart/2008/layout/VerticalCurvedList"/>
    <dgm:cxn modelId="{97BE1709-55DE-4585-B173-A33463C4604B}" type="presParOf" srcId="{1F18BBC5-0012-41E7-84B5-CAAAC1C6B434}" destId="{29CC4B28-7997-43C7-9034-89C6C8644342}" srcOrd="3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BA37F0D-07A0-49A1-87C7-BF3B79468B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B7A487-55E3-4D82-9A45-FECE5F4FC55C}" type="pres">
      <dgm:prSet presAssocID="{6BA37F0D-07A0-49A1-87C7-BF3B79468B7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D9A441F-56DF-4B06-9AC8-C9AA997D79E2}" type="presOf" srcId="{6BA37F0D-07A0-49A1-87C7-BF3B79468B71}" destId="{51B7A487-55E3-4D82-9A45-FECE5F4FC55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1F5EE29-CEF0-4F5F-8187-9F05B0D1554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F5EFE1-17B6-487A-A83C-8AEC3F1616D3}" type="pres">
      <dgm:prSet presAssocID="{F1F5EE29-CEF0-4F5F-8187-9F05B0D1554F}" presName="Name0" presStyleCnt="0">
        <dgm:presLayoutVars>
          <dgm:chMax val="7"/>
          <dgm:chPref val="7"/>
          <dgm:dir/>
        </dgm:presLayoutVars>
      </dgm:prSet>
      <dgm:spPr/>
    </dgm:pt>
    <dgm:pt modelId="{2B6753AD-8DF2-4160-83E5-B604C05D24E8}" type="pres">
      <dgm:prSet presAssocID="{F1F5EE29-CEF0-4F5F-8187-9F05B0D1554F}" presName="Name1" presStyleCnt="0"/>
      <dgm:spPr/>
    </dgm:pt>
    <dgm:pt modelId="{1F18BBC5-0012-41E7-84B5-CAAAC1C6B434}" type="pres">
      <dgm:prSet presAssocID="{F1F5EE29-CEF0-4F5F-8187-9F05B0D1554F}" presName="cycle" presStyleCnt="0"/>
      <dgm:spPr/>
    </dgm:pt>
    <dgm:pt modelId="{06DD0AFE-3195-47AA-A825-69CF9CB42404}" type="pres">
      <dgm:prSet presAssocID="{F1F5EE29-CEF0-4F5F-8187-9F05B0D1554F}" presName="srcNode" presStyleLbl="node1" presStyleIdx="0" presStyleCnt="0"/>
      <dgm:spPr/>
    </dgm:pt>
    <dgm:pt modelId="{5FD90E14-D5DD-43E8-B632-DDB6F7ED6BDB}" type="pres">
      <dgm:prSet presAssocID="{F1F5EE29-CEF0-4F5F-8187-9F05B0D1554F}" presName="conn" presStyleLbl="parChTrans1D2" presStyleIdx="0" presStyleCnt="1"/>
      <dgm:spPr/>
    </dgm:pt>
    <dgm:pt modelId="{0CD28341-0EAE-456E-8968-7EC22B13C47A}" type="pres">
      <dgm:prSet presAssocID="{F1F5EE29-CEF0-4F5F-8187-9F05B0D1554F}" presName="extraNode" presStyleLbl="node1" presStyleIdx="0" presStyleCnt="0"/>
      <dgm:spPr/>
    </dgm:pt>
    <dgm:pt modelId="{29CC4B28-7997-43C7-9034-89C6C8644342}" type="pres">
      <dgm:prSet presAssocID="{F1F5EE29-CEF0-4F5F-8187-9F05B0D1554F}" presName="dstNode" presStyleLbl="node1" presStyleIdx="0" presStyleCnt="0"/>
      <dgm:spPr/>
    </dgm:pt>
  </dgm:ptLst>
  <dgm:cxnLst>
    <dgm:cxn modelId="{ADEFDB85-3E12-4FD9-9054-957518394C37}" type="presOf" srcId="{F1F5EE29-CEF0-4F5F-8187-9F05B0D1554F}" destId="{14F5EFE1-17B6-487A-A83C-8AEC3F1616D3}" srcOrd="0" destOrd="0" presId="urn:microsoft.com/office/officeart/2008/layout/VerticalCurvedList"/>
    <dgm:cxn modelId="{92701F75-D87D-4982-A725-B7A9436F0333}" type="presParOf" srcId="{14F5EFE1-17B6-487A-A83C-8AEC3F1616D3}" destId="{2B6753AD-8DF2-4160-83E5-B604C05D24E8}" srcOrd="0" destOrd="0" presId="urn:microsoft.com/office/officeart/2008/layout/VerticalCurvedList"/>
    <dgm:cxn modelId="{CA3D1570-5C2C-4DAA-8D3E-4A3361C482BC}" type="presParOf" srcId="{2B6753AD-8DF2-4160-83E5-B604C05D24E8}" destId="{1F18BBC5-0012-41E7-84B5-CAAAC1C6B434}" srcOrd="0" destOrd="0" presId="urn:microsoft.com/office/officeart/2008/layout/VerticalCurvedList"/>
    <dgm:cxn modelId="{C3907E07-8F90-4411-8991-C65EB5462ECA}" type="presParOf" srcId="{1F18BBC5-0012-41E7-84B5-CAAAC1C6B434}" destId="{06DD0AFE-3195-47AA-A825-69CF9CB42404}" srcOrd="0" destOrd="0" presId="urn:microsoft.com/office/officeart/2008/layout/VerticalCurvedList"/>
    <dgm:cxn modelId="{4A77315F-FDB8-477A-918E-C409D95D7C65}" type="presParOf" srcId="{1F18BBC5-0012-41E7-84B5-CAAAC1C6B434}" destId="{5FD90E14-D5DD-43E8-B632-DDB6F7ED6BDB}" srcOrd="1" destOrd="0" presId="urn:microsoft.com/office/officeart/2008/layout/VerticalCurvedList"/>
    <dgm:cxn modelId="{E8278616-746C-4AA2-B927-86A040B8470F}" type="presParOf" srcId="{1F18BBC5-0012-41E7-84B5-CAAAC1C6B434}" destId="{0CD28341-0EAE-456E-8968-7EC22B13C47A}" srcOrd="2" destOrd="0" presId="urn:microsoft.com/office/officeart/2008/layout/VerticalCurvedList"/>
    <dgm:cxn modelId="{97BE1709-55DE-4585-B173-A33463C4604B}" type="presParOf" srcId="{1F18BBC5-0012-41E7-84B5-CAAAC1C6B434}" destId="{29CC4B28-7997-43C7-9034-89C6C8644342}" srcOrd="3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BA37F0D-07A0-49A1-87C7-BF3B79468B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B7A487-55E3-4D82-9A45-FECE5F4FC55C}" type="pres">
      <dgm:prSet presAssocID="{6BA37F0D-07A0-49A1-87C7-BF3B79468B7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D9A441F-56DF-4B06-9AC8-C9AA997D79E2}" type="presOf" srcId="{6BA37F0D-07A0-49A1-87C7-BF3B79468B71}" destId="{51B7A487-55E3-4D82-9A45-FECE5F4FC55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F1F5EE29-CEF0-4F5F-8187-9F05B0D1554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F5EFE1-17B6-487A-A83C-8AEC3F1616D3}" type="pres">
      <dgm:prSet presAssocID="{F1F5EE29-CEF0-4F5F-8187-9F05B0D1554F}" presName="Name0" presStyleCnt="0">
        <dgm:presLayoutVars>
          <dgm:chMax val="7"/>
          <dgm:chPref val="7"/>
          <dgm:dir/>
        </dgm:presLayoutVars>
      </dgm:prSet>
      <dgm:spPr/>
    </dgm:pt>
    <dgm:pt modelId="{2B6753AD-8DF2-4160-83E5-B604C05D24E8}" type="pres">
      <dgm:prSet presAssocID="{F1F5EE29-CEF0-4F5F-8187-9F05B0D1554F}" presName="Name1" presStyleCnt="0"/>
      <dgm:spPr/>
    </dgm:pt>
    <dgm:pt modelId="{1F18BBC5-0012-41E7-84B5-CAAAC1C6B434}" type="pres">
      <dgm:prSet presAssocID="{F1F5EE29-CEF0-4F5F-8187-9F05B0D1554F}" presName="cycle" presStyleCnt="0"/>
      <dgm:spPr/>
    </dgm:pt>
    <dgm:pt modelId="{06DD0AFE-3195-47AA-A825-69CF9CB42404}" type="pres">
      <dgm:prSet presAssocID="{F1F5EE29-CEF0-4F5F-8187-9F05B0D1554F}" presName="srcNode" presStyleLbl="node1" presStyleIdx="0" presStyleCnt="0"/>
      <dgm:spPr/>
    </dgm:pt>
    <dgm:pt modelId="{5FD90E14-D5DD-43E8-B632-DDB6F7ED6BDB}" type="pres">
      <dgm:prSet presAssocID="{F1F5EE29-CEF0-4F5F-8187-9F05B0D1554F}" presName="conn" presStyleLbl="parChTrans1D2" presStyleIdx="0" presStyleCnt="1"/>
      <dgm:spPr/>
    </dgm:pt>
    <dgm:pt modelId="{0CD28341-0EAE-456E-8968-7EC22B13C47A}" type="pres">
      <dgm:prSet presAssocID="{F1F5EE29-CEF0-4F5F-8187-9F05B0D1554F}" presName="extraNode" presStyleLbl="node1" presStyleIdx="0" presStyleCnt="0"/>
      <dgm:spPr/>
    </dgm:pt>
    <dgm:pt modelId="{29CC4B28-7997-43C7-9034-89C6C8644342}" type="pres">
      <dgm:prSet presAssocID="{F1F5EE29-CEF0-4F5F-8187-9F05B0D1554F}" presName="dstNode" presStyleLbl="node1" presStyleIdx="0" presStyleCnt="0"/>
      <dgm:spPr/>
    </dgm:pt>
  </dgm:ptLst>
  <dgm:cxnLst>
    <dgm:cxn modelId="{ADEFDB85-3E12-4FD9-9054-957518394C37}" type="presOf" srcId="{F1F5EE29-CEF0-4F5F-8187-9F05B0D1554F}" destId="{14F5EFE1-17B6-487A-A83C-8AEC3F1616D3}" srcOrd="0" destOrd="0" presId="urn:microsoft.com/office/officeart/2008/layout/VerticalCurvedList"/>
    <dgm:cxn modelId="{92701F75-D87D-4982-A725-B7A9436F0333}" type="presParOf" srcId="{14F5EFE1-17B6-487A-A83C-8AEC3F1616D3}" destId="{2B6753AD-8DF2-4160-83E5-B604C05D24E8}" srcOrd="0" destOrd="0" presId="urn:microsoft.com/office/officeart/2008/layout/VerticalCurvedList"/>
    <dgm:cxn modelId="{CA3D1570-5C2C-4DAA-8D3E-4A3361C482BC}" type="presParOf" srcId="{2B6753AD-8DF2-4160-83E5-B604C05D24E8}" destId="{1F18BBC5-0012-41E7-84B5-CAAAC1C6B434}" srcOrd="0" destOrd="0" presId="urn:microsoft.com/office/officeart/2008/layout/VerticalCurvedList"/>
    <dgm:cxn modelId="{C3907E07-8F90-4411-8991-C65EB5462ECA}" type="presParOf" srcId="{1F18BBC5-0012-41E7-84B5-CAAAC1C6B434}" destId="{06DD0AFE-3195-47AA-A825-69CF9CB42404}" srcOrd="0" destOrd="0" presId="urn:microsoft.com/office/officeart/2008/layout/VerticalCurvedList"/>
    <dgm:cxn modelId="{4A77315F-FDB8-477A-918E-C409D95D7C65}" type="presParOf" srcId="{1F18BBC5-0012-41E7-84B5-CAAAC1C6B434}" destId="{5FD90E14-D5DD-43E8-B632-DDB6F7ED6BDB}" srcOrd="1" destOrd="0" presId="urn:microsoft.com/office/officeart/2008/layout/VerticalCurvedList"/>
    <dgm:cxn modelId="{E8278616-746C-4AA2-B927-86A040B8470F}" type="presParOf" srcId="{1F18BBC5-0012-41E7-84B5-CAAAC1C6B434}" destId="{0CD28341-0EAE-456E-8968-7EC22B13C47A}" srcOrd="2" destOrd="0" presId="urn:microsoft.com/office/officeart/2008/layout/VerticalCurvedList"/>
    <dgm:cxn modelId="{97BE1709-55DE-4585-B173-A33463C4604B}" type="presParOf" srcId="{1F18BBC5-0012-41E7-84B5-CAAAC1C6B434}" destId="{29CC4B28-7997-43C7-9034-89C6C8644342}" srcOrd="3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BA37F0D-07A0-49A1-87C7-BF3B79468B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B7A487-55E3-4D82-9A45-FECE5F4FC55C}" type="pres">
      <dgm:prSet presAssocID="{6BA37F0D-07A0-49A1-87C7-BF3B79468B7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D9A441F-56DF-4B06-9AC8-C9AA997D79E2}" type="presOf" srcId="{6BA37F0D-07A0-49A1-87C7-BF3B79468B71}" destId="{51B7A487-55E3-4D82-9A45-FECE5F4FC55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1DE3CA-E196-431F-A572-8D473C9870D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B59D0B-DA9D-418E-9420-8A0529330DAC}">
      <dgm:prSet/>
      <dgm:spPr/>
      <dgm:t>
        <a:bodyPr/>
        <a:lstStyle/>
        <a:p>
          <a:r>
            <a:rPr lang="en-US" dirty="0"/>
            <a:t>RESEARCHGATE-ը </a:t>
          </a:r>
          <a:r>
            <a:rPr lang="en-US" dirty="0" err="1"/>
            <a:t>հնարավորություն</a:t>
          </a:r>
          <a:r>
            <a:rPr lang="en-US" dirty="0"/>
            <a:t> է </a:t>
          </a:r>
          <a:r>
            <a:rPr lang="en-US" dirty="0" err="1"/>
            <a:t>տալիս</a:t>
          </a:r>
          <a:r>
            <a:rPr lang="en-US" dirty="0"/>
            <a:t> </a:t>
          </a:r>
          <a:r>
            <a:rPr lang="en-US" dirty="0" err="1"/>
            <a:t>վարել</a:t>
          </a:r>
          <a:r>
            <a:rPr lang="en-US" dirty="0"/>
            <a:t> </a:t>
          </a:r>
          <a:r>
            <a:rPr lang="en-US" dirty="0" err="1"/>
            <a:t>ինչպես</a:t>
          </a:r>
          <a:r>
            <a:rPr lang="en-US" dirty="0"/>
            <a:t> </a:t>
          </a:r>
          <a:r>
            <a:rPr lang="en-US" dirty="0" err="1"/>
            <a:t>անձնական</a:t>
          </a:r>
          <a:r>
            <a:rPr lang="en-US" dirty="0"/>
            <a:t> </a:t>
          </a:r>
          <a:r>
            <a:rPr lang="en-US" dirty="0" err="1"/>
            <a:t>էջեր</a:t>
          </a:r>
          <a:r>
            <a:rPr lang="en-US" dirty="0"/>
            <a:t>, </a:t>
          </a:r>
          <a:r>
            <a:rPr lang="en-US" dirty="0" err="1"/>
            <a:t>այնպես</a:t>
          </a:r>
          <a:r>
            <a:rPr lang="en-US" dirty="0"/>
            <a:t> </a:t>
          </a:r>
          <a:r>
            <a:rPr lang="en-US" dirty="0" err="1"/>
            <a:t>էլ</a:t>
          </a:r>
          <a:r>
            <a:rPr lang="en-US" dirty="0"/>
            <a:t> </a:t>
          </a:r>
          <a:r>
            <a:rPr lang="en-US" dirty="0" err="1"/>
            <a:t>ստեղծել</a:t>
          </a:r>
          <a:r>
            <a:rPr lang="en-US" dirty="0"/>
            <a:t> </a:t>
          </a:r>
          <a:r>
            <a:rPr lang="en-US" dirty="0" err="1"/>
            <a:t>գիտական</a:t>
          </a:r>
          <a:r>
            <a:rPr lang="en-US" dirty="0"/>
            <a:t> </a:t>
          </a:r>
          <a:r>
            <a:rPr lang="en-US" dirty="0" err="1"/>
            <a:t>խմբեր</a:t>
          </a:r>
          <a:r>
            <a:rPr lang="en-US" dirty="0"/>
            <a:t> և </a:t>
          </a:r>
          <a:r>
            <a:rPr lang="en-US" dirty="0" err="1"/>
            <a:t>առցանց</a:t>
          </a:r>
          <a:r>
            <a:rPr lang="en-US" dirty="0"/>
            <a:t> </a:t>
          </a:r>
          <a:r>
            <a:rPr lang="en-US" dirty="0" err="1"/>
            <a:t>համայնքներ</a:t>
          </a:r>
          <a:r>
            <a:rPr lang="en-US" dirty="0"/>
            <a:t>:</a:t>
          </a:r>
        </a:p>
      </dgm:t>
    </dgm:pt>
    <dgm:pt modelId="{B2CE964B-8E7D-47B9-9327-B215E3AF9A14}" type="parTrans" cxnId="{8E7802A9-5422-46B4-A703-CC3C0EAF07A9}">
      <dgm:prSet/>
      <dgm:spPr/>
      <dgm:t>
        <a:bodyPr/>
        <a:lstStyle/>
        <a:p>
          <a:endParaRPr lang="en-US"/>
        </a:p>
      </dgm:t>
    </dgm:pt>
    <dgm:pt modelId="{2A6912DF-DC24-47F9-9634-CE88FAF6F17D}" type="sibTrans" cxnId="{8E7802A9-5422-46B4-A703-CC3C0EAF07A9}">
      <dgm:prSet/>
      <dgm:spPr/>
      <dgm:t>
        <a:bodyPr/>
        <a:lstStyle/>
        <a:p>
          <a:endParaRPr lang="en-US"/>
        </a:p>
      </dgm:t>
    </dgm:pt>
    <dgm:pt modelId="{A8938641-FE15-40E2-8932-E27ED8B9447F}">
      <dgm:prSet/>
      <dgm:spPr/>
      <dgm:t>
        <a:bodyPr/>
        <a:lstStyle/>
        <a:p>
          <a:r>
            <a:rPr lang="en-US" b="1"/>
            <a:t>New </a:t>
          </a:r>
          <a:r>
            <a:rPr lang="en-US" b="1" dirty="0"/>
            <a:t>York Times-ը </a:t>
          </a:r>
          <a:r>
            <a:rPr lang="en-US" dirty="0" err="1"/>
            <a:t>այս</a:t>
          </a:r>
          <a:r>
            <a:rPr lang="en-US" dirty="0"/>
            <a:t> </a:t>
          </a:r>
          <a:r>
            <a:rPr lang="en-US" dirty="0" err="1"/>
            <a:t>սոցկայքը</a:t>
          </a:r>
          <a:r>
            <a:rPr lang="en-US" dirty="0"/>
            <a:t> </a:t>
          </a:r>
          <a:r>
            <a:rPr lang="en-US" dirty="0" err="1"/>
            <a:t>բնորոշում</a:t>
          </a:r>
          <a:r>
            <a:rPr lang="en-US" dirty="0"/>
            <a:t> է </a:t>
          </a:r>
          <a:r>
            <a:rPr lang="en-US" dirty="0" err="1"/>
            <a:t>որպես</a:t>
          </a:r>
          <a:r>
            <a:rPr lang="en-US" dirty="0"/>
            <a:t> Facebook-ի, Twitter-ի և LinkedIn-ի </a:t>
          </a:r>
          <a:r>
            <a:rPr lang="en-US" dirty="0" err="1"/>
            <a:t>համակցված</a:t>
          </a:r>
          <a:r>
            <a:rPr lang="en-US" dirty="0"/>
            <a:t> </a:t>
          </a:r>
          <a:r>
            <a:rPr lang="en-US" dirty="0" err="1"/>
            <a:t>տարբերակ</a:t>
          </a:r>
          <a:r>
            <a:rPr lang="en-US" dirty="0"/>
            <a:t>:</a:t>
          </a:r>
        </a:p>
      </dgm:t>
    </dgm:pt>
    <dgm:pt modelId="{0F115D3E-871D-4C16-941E-D68966D3242C}" type="parTrans" cxnId="{B7234C7D-69D9-419E-B90F-BEA9C09DA07F}">
      <dgm:prSet/>
      <dgm:spPr/>
      <dgm:t>
        <a:bodyPr/>
        <a:lstStyle/>
        <a:p>
          <a:endParaRPr lang="en-US"/>
        </a:p>
      </dgm:t>
    </dgm:pt>
    <dgm:pt modelId="{37B1DB8C-EA9A-472A-9F32-6773BD4869AB}" type="sibTrans" cxnId="{B7234C7D-69D9-419E-B90F-BEA9C09DA07F}">
      <dgm:prSet/>
      <dgm:spPr/>
      <dgm:t>
        <a:bodyPr/>
        <a:lstStyle/>
        <a:p>
          <a:endParaRPr lang="en-US"/>
        </a:p>
      </dgm:t>
    </dgm:pt>
    <dgm:pt modelId="{76BB16B6-52AD-4BF3-B42C-0B5F062B6DA4}" type="pres">
      <dgm:prSet presAssocID="{7C1DE3CA-E196-431F-A572-8D473C9870D4}" presName="diagram" presStyleCnt="0">
        <dgm:presLayoutVars>
          <dgm:dir/>
          <dgm:resizeHandles val="exact"/>
        </dgm:presLayoutVars>
      </dgm:prSet>
      <dgm:spPr/>
    </dgm:pt>
    <dgm:pt modelId="{3C51FF1B-4C7B-4D9C-8970-66E2967F23C7}" type="pres">
      <dgm:prSet presAssocID="{A5B59D0B-DA9D-418E-9420-8A0529330DAC}" presName="node" presStyleLbl="node1" presStyleIdx="0" presStyleCnt="2">
        <dgm:presLayoutVars>
          <dgm:bulletEnabled val="1"/>
        </dgm:presLayoutVars>
      </dgm:prSet>
      <dgm:spPr/>
    </dgm:pt>
    <dgm:pt modelId="{AFD3F622-6FB6-40F2-B3CD-6B916F7D861C}" type="pres">
      <dgm:prSet presAssocID="{2A6912DF-DC24-47F9-9634-CE88FAF6F17D}" presName="sibTrans" presStyleCnt="0"/>
      <dgm:spPr/>
    </dgm:pt>
    <dgm:pt modelId="{7F2ECEA9-BB83-4E31-8679-27DB92DBCB3E}" type="pres">
      <dgm:prSet presAssocID="{A8938641-FE15-40E2-8932-E27ED8B9447F}" presName="node" presStyleLbl="node1" presStyleIdx="1" presStyleCnt="2">
        <dgm:presLayoutVars>
          <dgm:bulletEnabled val="1"/>
        </dgm:presLayoutVars>
      </dgm:prSet>
      <dgm:spPr/>
    </dgm:pt>
  </dgm:ptLst>
  <dgm:cxnLst>
    <dgm:cxn modelId="{2FAA465C-1908-47E9-9EF0-55F42CEB3DD8}" type="presOf" srcId="{A5B59D0B-DA9D-418E-9420-8A0529330DAC}" destId="{3C51FF1B-4C7B-4D9C-8970-66E2967F23C7}" srcOrd="0" destOrd="0" presId="urn:microsoft.com/office/officeart/2005/8/layout/default"/>
    <dgm:cxn modelId="{ABECA55E-F0C7-4402-8CE0-EB534768713A}" type="presOf" srcId="{7C1DE3CA-E196-431F-A572-8D473C9870D4}" destId="{76BB16B6-52AD-4BF3-B42C-0B5F062B6DA4}" srcOrd="0" destOrd="0" presId="urn:microsoft.com/office/officeart/2005/8/layout/default"/>
    <dgm:cxn modelId="{B7234C7D-69D9-419E-B90F-BEA9C09DA07F}" srcId="{7C1DE3CA-E196-431F-A572-8D473C9870D4}" destId="{A8938641-FE15-40E2-8932-E27ED8B9447F}" srcOrd="1" destOrd="0" parTransId="{0F115D3E-871D-4C16-941E-D68966D3242C}" sibTransId="{37B1DB8C-EA9A-472A-9F32-6773BD4869AB}"/>
    <dgm:cxn modelId="{864D7B84-E3D5-4757-9E39-98B3A88AB698}" type="presOf" srcId="{A8938641-FE15-40E2-8932-E27ED8B9447F}" destId="{7F2ECEA9-BB83-4E31-8679-27DB92DBCB3E}" srcOrd="0" destOrd="0" presId="urn:microsoft.com/office/officeart/2005/8/layout/default"/>
    <dgm:cxn modelId="{8E7802A9-5422-46B4-A703-CC3C0EAF07A9}" srcId="{7C1DE3CA-E196-431F-A572-8D473C9870D4}" destId="{A5B59D0B-DA9D-418E-9420-8A0529330DAC}" srcOrd="0" destOrd="0" parTransId="{B2CE964B-8E7D-47B9-9327-B215E3AF9A14}" sibTransId="{2A6912DF-DC24-47F9-9634-CE88FAF6F17D}"/>
    <dgm:cxn modelId="{BAC058CD-1407-4C1D-9F3F-A7EE1F8AC8BA}" type="presParOf" srcId="{76BB16B6-52AD-4BF3-B42C-0B5F062B6DA4}" destId="{3C51FF1B-4C7B-4D9C-8970-66E2967F23C7}" srcOrd="0" destOrd="0" presId="urn:microsoft.com/office/officeart/2005/8/layout/default"/>
    <dgm:cxn modelId="{7970FF9A-7602-4730-B966-15E2356B8159}" type="presParOf" srcId="{76BB16B6-52AD-4BF3-B42C-0B5F062B6DA4}" destId="{AFD3F622-6FB6-40F2-B3CD-6B916F7D861C}" srcOrd="1" destOrd="0" presId="urn:microsoft.com/office/officeart/2005/8/layout/default"/>
    <dgm:cxn modelId="{65B3AC81-CA2A-4D19-8EF7-1937110AEFB6}" type="presParOf" srcId="{76BB16B6-52AD-4BF3-B42C-0B5F062B6DA4}" destId="{7F2ECEA9-BB83-4E31-8679-27DB92DBCB3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F1F5EE29-CEF0-4F5F-8187-9F05B0D1554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F5EFE1-17B6-487A-A83C-8AEC3F1616D3}" type="pres">
      <dgm:prSet presAssocID="{F1F5EE29-CEF0-4F5F-8187-9F05B0D1554F}" presName="Name0" presStyleCnt="0">
        <dgm:presLayoutVars>
          <dgm:chMax val="7"/>
          <dgm:chPref val="7"/>
          <dgm:dir/>
        </dgm:presLayoutVars>
      </dgm:prSet>
      <dgm:spPr/>
    </dgm:pt>
    <dgm:pt modelId="{2B6753AD-8DF2-4160-83E5-B604C05D24E8}" type="pres">
      <dgm:prSet presAssocID="{F1F5EE29-CEF0-4F5F-8187-9F05B0D1554F}" presName="Name1" presStyleCnt="0"/>
      <dgm:spPr/>
    </dgm:pt>
    <dgm:pt modelId="{1F18BBC5-0012-41E7-84B5-CAAAC1C6B434}" type="pres">
      <dgm:prSet presAssocID="{F1F5EE29-CEF0-4F5F-8187-9F05B0D1554F}" presName="cycle" presStyleCnt="0"/>
      <dgm:spPr/>
    </dgm:pt>
    <dgm:pt modelId="{06DD0AFE-3195-47AA-A825-69CF9CB42404}" type="pres">
      <dgm:prSet presAssocID="{F1F5EE29-CEF0-4F5F-8187-9F05B0D1554F}" presName="srcNode" presStyleLbl="node1" presStyleIdx="0" presStyleCnt="0"/>
      <dgm:spPr/>
    </dgm:pt>
    <dgm:pt modelId="{5FD90E14-D5DD-43E8-B632-DDB6F7ED6BDB}" type="pres">
      <dgm:prSet presAssocID="{F1F5EE29-CEF0-4F5F-8187-9F05B0D1554F}" presName="conn" presStyleLbl="parChTrans1D2" presStyleIdx="0" presStyleCnt="1"/>
      <dgm:spPr/>
    </dgm:pt>
    <dgm:pt modelId="{0CD28341-0EAE-456E-8968-7EC22B13C47A}" type="pres">
      <dgm:prSet presAssocID="{F1F5EE29-CEF0-4F5F-8187-9F05B0D1554F}" presName="extraNode" presStyleLbl="node1" presStyleIdx="0" presStyleCnt="0"/>
      <dgm:spPr/>
    </dgm:pt>
    <dgm:pt modelId="{29CC4B28-7997-43C7-9034-89C6C8644342}" type="pres">
      <dgm:prSet presAssocID="{F1F5EE29-CEF0-4F5F-8187-9F05B0D1554F}" presName="dstNode" presStyleLbl="node1" presStyleIdx="0" presStyleCnt="0"/>
      <dgm:spPr/>
    </dgm:pt>
  </dgm:ptLst>
  <dgm:cxnLst>
    <dgm:cxn modelId="{ADEFDB85-3E12-4FD9-9054-957518394C37}" type="presOf" srcId="{F1F5EE29-CEF0-4F5F-8187-9F05B0D1554F}" destId="{14F5EFE1-17B6-487A-A83C-8AEC3F1616D3}" srcOrd="0" destOrd="0" presId="urn:microsoft.com/office/officeart/2008/layout/VerticalCurvedList"/>
    <dgm:cxn modelId="{92701F75-D87D-4982-A725-B7A9436F0333}" type="presParOf" srcId="{14F5EFE1-17B6-487A-A83C-8AEC3F1616D3}" destId="{2B6753AD-8DF2-4160-83E5-B604C05D24E8}" srcOrd="0" destOrd="0" presId="urn:microsoft.com/office/officeart/2008/layout/VerticalCurvedList"/>
    <dgm:cxn modelId="{CA3D1570-5C2C-4DAA-8D3E-4A3361C482BC}" type="presParOf" srcId="{2B6753AD-8DF2-4160-83E5-B604C05D24E8}" destId="{1F18BBC5-0012-41E7-84B5-CAAAC1C6B434}" srcOrd="0" destOrd="0" presId="urn:microsoft.com/office/officeart/2008/layout/VerticalCurvedList"/>
    <dgm:cxn modelId="{C3907E07-8F90-4411-8991-C65EB5462ECA}" type="presParOf" srcId="{1F18BBC5-0012-41E7-84B5-CAAAC1C6B434}" destId="{06DD0AFE-3195-47AA-A825-69CF9CB42404}" srcOrd="0" destOrd="0" presId="urn:microsoft.com/office/officeart/2008/layout/VerticalCurvedList"/>
    <dgm:cxn modelId="{4A77315F-FDB8-477A-918E-C409D95D7C65}" type="presParOf" srcId="{1F18BBC5-0012-41E7-84B5-CAAAC1C6B434}" destId="{5FD90E14-D5DD-43E8-B632-DDB6F7ED6BDB}" srcOrd="1" destOrd="0" presId="urn:microsoft.com/office/officeart/2008/layout/VerticalCurvedList"/>
    <dgm:cxn modelId="{E8278616-746C-4AA2-B927-86A040B8470F}" type="presParOf" srcId="{1F18BBC5-0012-41E7-84B5-CAAAC1C6B434}" destId="{0CD28341-0EAE-456E-8968-7EC22B13C47A}" srcOrd="2" destOrd="0" presId="urn:microsoft.com/office/officeart/2008/layout/VerticalCurvedList"/>
    <dgm:cxn modelId="{97BE1709-55DE-4585-B173-A33463C4604B}" type="presParOf" srcId="{1F18BBC5-0012-41E7-84B5-CAAAC1C6B434}" destId="{29CC4B28-7997-43C7-9034-89C6C8644342}" srcOrd="3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BA37F0D-07A0-49A1-87C7-BF3B79468B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B7A487-55E3-4D82-9A45-FECE5F4FC55C}" type="pres">
      <dgm:prSet presAssocID="{6BA37F0D-07A0-49A1-87C7-BF3B79468B7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D9A441F-56DF-4B06-9AC8-C9AA997D79E2}" type="presOf" srcId="{6BA37F0D-07A0-49A1-87C7-BF3B79468B71}" destId="{51B7A487-55E3-4D82-9A45-FECE5F4FC55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F1F5EE29-CEF0-4F5F-8187-9F05B0D1554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F5EFE1-17B6-487A-A83C-8AEC3F1616D3}" type="pres">
      <dgm:prSet presAssocID="{F1F5EE29-CEF0-4F5F-8187-9F05B0D1554F}" presName="Name0" presStyleCnt="0">
        <dgm:presLayoutVars>
          <dgm:chMax val="7"/>
          <dgm:chPref val="7"/>
          <dgm:dir/>
        </dgm:presLayoutVars>
      </dgm:prSet>
      <dgm:spPr/>
    </dgm:pt>
    <dgm:pt modelId="{2B6753AD-8DF2-4160-83E5-B604C05D24E8}" type="pres">
      <dgm:prSet presAssocID="{F1F5EE29-CEF0-4F5F-8187-9F05B0D1554F}" presName="Name1" presStyleCnt="0"/>
      <dgm:spPr/>
    </dgm:pt>
    <dgm:pt modelId="{1F18BBC5-0012-41E7-84B5-CAAAC1C6B434}" type="pres">
      <dgm:prSet presAssocID="{F1F5EE29-CEF0-4F5F-8187-9F05B0D1554F}" presName="cycle" presStyleCnt="0"/>
      <dgm:spPr/>
    </dgm:pt>
    <dgm:pt modelId="{06DD0AFE-3195-47AA-A825-69CF9CB42404}" type="pres">
      <dgm:prSet presAssocID="{F1F5EE29-CEF0-4F5F-8187-9F05B0D1554F}" presName="srcNode" presStyleLbl="node1" presStyleIdx="0" presStyleCnt="0"/>
      <dgm:spPr/>
    </dgm:pt>
    <dgm:pt modelId="{5FD90E14-D5DD-43E8-B632-DDB6F7ED6BDB}" type="pres">
      <dgm:prSet presAssocID="{F1F5EE29-CEF0-4F5F-8187-9F05B0D1554F}" presName="conn" presStyleLbl="parChTrans1D2" presStyleIdx="0" presStyleCnt="1"/>
      <dgm:spPr/>
    </dgm:pt>
    <dgm:pt modelId="{0CD28341-0EAE-456E-8968-7EC22B13C47A}" type="pres">
      <dgm:prSet presAssocID="{F1F5EE29-CEF0-4F5F-8187-9F05B0D1554F}" presName="extraNode" presStyleLbl="node1" presStyleIdx="0" presStyleCnt="0"/>
      <dgm:spPr/>
    </dgm:pt>
    <dgm:pt modelId="{29CC4B28-7997-43C7-9034-89C6C8644342}" type="pres">
      <dgm:prSet presAssocID="{F1F5EE29-CEF0-4F5F-8187-9F05B0D1554F}" presName="dstNode" presStyleLbl="node1" presStyleIdx="0" presStyleCnt="0"/>
      <dgm:spPr/>
    </dgm:pt>
  </dgm:ptLst>
  <dgm:cxnLst>
    <dgm:cxn modelId="{ADEFDB85-3E12-4FD9-9054-957518394C37}" type="presOf" srcId="{F1F5EE29-CEF0-4F5F-8187-9F05B0D1554F}" destId="{14F5EFE1-17B6-487A-A83C-8AEC3F1616D3}" srcOrd="0" destOrd="0" presId="urn:microsoft.com/office/officeart/2008/layout/VerticalCurvedList"/>
    <dgm:cxn modelId="{92701F75-D87D-4982-A725-B7A9436F0333}" type="presParOf" srcId="{14F5EFE1-17B6-487A-A83C-8AEC3F1616D3}" destId="{2B6753AD-8DF2-4160-83E5-B604C05D24E8}" srcOrd="0" destOrd="0" presId="urn:microsoft.com/office/officeart/2008/layout/VerticalCurvedList"/>
    <dgm:cxn modelId="{CA3D1570-5C2C-4DAA-8D3E-4A3361C482BC}" type="presParOf" srcId="{2B6753AD-8DF2-4160-83E5-B604C05D24E8}" destId="{1F18BBC5-0012-41E7-84B5-CAAAC1C6B434}" srcOrd="0" destOrd="0" presId="urn:microsoft.com/office/officeart/2008/layout/VerticalCurvedList"/>
    <dgm:cxn modelId="{C3907E07-8F90-4411-8991-C65EB5462ECA}" type="presParOf" srcId="{1F18BBC5-0012-41E7-84B5-CAAAC1C6B434}" destId="{06DD0AFE-3195-47AA-A825-69CF9CB42404}" srcOrd="0" destOrd="0" presId="urn:microsoft.com/office/officeart/2008/layout/VerticalCurvedList"/>
    <dgm:cxn modelId="{4A77315F-FDB8-477A-918E-C409D95D7C65}" type="presParOf" srcId="{1F18BBC5-0012-41E7-84B5-CAAAC1C6B434}" destId="{5FD90E14-D5DD-43E8-B632-DDB6F7ED6BDB}" srcOrd="1" destOrd="0" presId="urn:microsoft.com/office/officeart/2008/layout/VerticalCurvedList"/>
    <dgm:cxn modelId="{E8278616-746C-4AA2-B927-86A040B8470F}" type="presParOf" srcId="{1F18BBC5-0012-41E7-84B5-CAAAC1C6B434}" destId="{0CD28341-0EAE-456E-8968-7EC22B13C47A}" srcOrd="2" destOrd="0" presId="urn:microsoft.com/office/officeart/2008/layout/VerticalCurvedList"/>
    <dgm:cxn modelId="{97BE1709-55DE-4585-B173-A33463C4604B}" type="presParOf" srcId="{1F18BBC5-0012-41E7-84B5-CAAAC1C6B434}" destId="{29CC4B28-7997-43C7-9034-89C6C8644342}" srcOrd="3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6C6A6239-D12E-4589-BE27-BACE7D2860B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7FA5A6-5E81-4BA7-B1F1-BAE52F949FEC}">
      <dgm:prSet phldrT="[Text]"/>
      <dgm:spPr/>
      <dgm:t>
        <a:bodyPr/>
        <a:lstStyle/>
        <a:p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Հաջողությամբ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գրանցվելուց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հետո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համակարգը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կառաջարկի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իր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տվյալների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շտեմարանում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արդեն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առկա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հրապարակումներից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մի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քանիսը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՝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ճշգրտելու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համար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թե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արդյոք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Դուք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եք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հեղինակը</a:t>
          </a:r>
          <a:r>
            <a:rPr lang="en-US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: </a:t>
          </a:r>
          <a:endParaRPr lang="en-US" dirty="0"/>
        </a:p>
      </dgm:t>
    </dgm:pt>
    <dgm:pt modelId="{5E17AE06-CBB9-485A-99E4-9A20CCABB949}" type="parTrans" cxnId="{ADD424BC-317A-4E19-A67B-8D0B534C3B1F}">
      <dgm:prSet/>
      <dgm:spPr/>
      <dgm:t>
        <a:bodyPr/>
        <a:lstStyle/>
        <a:p>
          <a:endParaRPr lang="en-US"/>
        </a:p>
      </dgm:t>
    </dgm:pt>
    <dgm:pt modelId="{69C21B45-433A-4528-B5F7-4AD2E75EF11A}" type="sibTrans" cxnId="{ADD424BC-317A-4E19-A67B-8D0B534C3B1F}">
      <dgm:prSet/>
      <dgm:spPr/>
      <dgm:t>
        <a:bodyPr/>
        <a:lstStyle/>
        <a:p>
          <a:endParaRPr lang="en-US"/>
        </a:p>
      </dgm:t>
    </dgm:pt>
    <dgm:pt modelId="{3310F69E-5814-4896-94FD-7846D7B895B8}">
      <dgm:prSet/>
      <dgm:spPr/>
      <dgm:t>
        <a:bodyPr/>
        <a:lstStyle/>
        <a:p>
          <a:r>
            <a:rPr lang="en-US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Պետք է ընտրել տարբերակներից որևէ մեկը, եթե հեղինակն եք՝ I am the author, եթե հեղինակը չեք՝ This is not me: </a:t>
          </a:r>
          <a:endParaRPr lang="en-US" dirty="0">
            <a:effectLst/>
            <a:latin typeface="GHEA Grapalat" panose="02000506050000020003" pitchFamily="50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C6817C5-89FB-4820-BBAC-5DAD5094E1C9}" type="parTrans" cxnId="{43119012-8758-4442-964B-E7EDDA383472}">
      <dgm:prSet/>
      <dgm:spPr/>
      <dgm:t>
        <a:bodyPr/>
        <a:lstStyle/>
        <a:p>
          <a:endParaRPr lang="en-US"/>
        </a:p>
      </dgm:t>
    </dgm:pt>
    <dgm:pt modelId="{012A82B7-9E5A-4A6C-A3A4-F90B87B21A9B}" type="sibTrans" cxnId="{43119012-8758-4442-964B-E7EDDA383472}">
      <dgm:prSet/>
      <dgm:spPr/>
      <dgm:t>
        <a:bodyPr/>
        <a:lstStyle/>
        <a:p>
          <a:endParaRPr lang="en-US"/>
        </a:p>
      </dgm:t>
    </dgm:pt>
    <dgm:pt modelId="{D3546A5A-F852-4F73-B7C1-CCCFA1ABCDBD}">
      <dgm:prSet/>
      <dgm:spPr/>
      <dgm:t>
        <a:bodyPr/>
        <a:lstStyle/>
        <a:p>
          <a:r>
            <a:rPr lang="en-US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Ձեր ընտրած հրապարակումները կկցվեն Ձեր անձնական էջին: </a:t>
          </a:r>
          <a:endParaRPr lang="en-US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FB910FEF-D411-4E57-809C-8E1A8AF7F5E1}" type="parTrans" cxnId="{32A6CC12-A9B2-453B-94ED-6FF46FB730C8}">
      <dgm:prSet/>
      <dgm:spPr/>
      <dgm:t>
        <a:bodyPr/>
        <a:lstStyle/>
        <a:p>
          <a:endParaRPr lang="en-US"/>
        </a:p>
      </dgm:t>
    </dgm:pt>
    <dgm:pt modelId="{8E0D5BE0-FB51-41B7-9005-C089DC961E45}" type="sibTrans" cxnId="{32A6CC12-A9B2-453B-94ED-6FF46FB730C8}">
      <dgm:prSet/>
      <dgm:spPr/>
      <dgm:t>
        <a:bodyPr/>
        <a:lstStyle/>
        <a:p>
          <a:endParaRPr lang="en-US"/>
        </a:p>
      </dgm:t>
    </dgm:pt>
    <dgm:pt modelId="{277483B0-4E93-4A44-BBF0-B13CB837A5EE}" type="pres">
      <dgm:prSet presAssocID="{6C6A6239-D12E-4589-BE27-BACE7D2860B7}" presName="diagram" presStyleCnt="0">
        <dgm:presLayoutVars>
          <dgm:dir/>
          <dgm:resizeHandles val="exact"/>
        </dgm:presLayoutVars>
      </dgm:prSet>
      <dgm:spPr/>
    </dgm:pt>
    <dgm:pt modelId="{BC45792E-1A00-450C-B0EA-AEE719B7A784}" type="pres">
      <dgm:prSet presAssocID="{B87FA5A6-5E81-4BA7-B1F1-BAE52F949FEC}" presName="node" presStyleLbl="node1" presStyleIdx="0" presStyleCnt="3">
        <dgm:presLayoutVars>
          <dgm:bulletEnabled val="1"/>
        </dgm:presLayoutVars>
      </dgm:prSet>
      <dgm:spPr/>
    </dgm:pt>
    <dgm:pt modelId="{818CD9FE-F2CC-46FA-8186-F91BD4631189}" type="pres">
      <dgm:prSet presAssocID="{69C21B45-433A-4528-B5F7-4AD2E75EF11A}" presName="sibTrans" presStyleCnt="0"/>
      <dgm:spPr/>
    </dgm:pt>
    <dgm:pt modelId="{01CB3DA9-7112-44B3-A669-D86F95E5FA16}" type="pres">
      <dgm:prSet presAssocID="{3310F69E-5814-4896-94FD-7846D7B895B8}" presName="node" presStyleLbl="node1" presStyleIdx="1" presStyleCnt="3">
        <dgm:presLayoutVars>
          <dgm:bulletEnabled val="1"/>
        </dgm:presLayoutVars>
      </dgm:prSet>
      <dgm:spPr/>
    </dgm:pt>
    <dgm:pt modelId="{B449F5BF-89D6-47C8-83D1-E88DF9A915B4}" type="pres">
      <dgm:prSet presAssocID="{012A82B7-9E5A-4A6C-A3A4-F90B87B21A9B}" presName="sibTrans" presStyleCnt="0"/>
      <dgm:spPr/>
    </dgm:pt>
    <dgm:pt modelId="{8D9628B2-F1F8-4F2E-A6C3-37A606FBB6D6}" type="pres">
      <dgm:prSet presAssocID="{D3546A5A-F852-4F73-B7C1-CCCFA1ABCDBD}" presName="node" presStyleLbl="node1" presStyleIdx="2" presStyleCnt="3">
        <dgm:presLayoutVars>
          <dgm:bulletEnabled val="1"/>
        </dgm:presLayoutVars>
      </dgm:prSet>
      <dgm:spPr/>
    </dgm:pt>
  </dgm:ptLst>
  <dgm:cxnLst>
    <dgm:cxn modelId="{43119012-8758-4442-964B-E7EDDA383472}" srcId="{6C6A6239-D12E-4589-BE27-BACE7D2860B7}" destId="{3310F69E-5814-4896-94FD-7846D7B895B8}" srcOrd="1" destOrd="0" parTransId="{9C6817C5-89FB-4820-BBAC-5DAD5094E1C9}" sibTransId="{012A82B7-9E5A-4A6C-A3A4-F90B87B21A9B}"/>
    <dgm:cxn modelId="{32A6CC12-A9B2-453B-94ED-6FF46FB730C8}" srcId="{6C6A6239-D12E-4589-BE27-BACE7D2860B7}" destId="{D3546A5A-F852-4F73-B7C1-CCCFA1ABCDBD}" srcOrd="2" destOrd="0" parTransId="{FB910FEF-D411-4E57-809C-8E1A8AF7F5E1}" sibTransId="{8E0D5BE0-FB51-41B7-9005-C089DC961E45}"/>
    <dgm:cxn modelId="{BB1F235E-2ABA-467A-A9FB-92DF47DC0DF8}" type="presOf" srcId="{B87FA5A6-5E81-4BA7-B1F1-BAE52F949FEC}" destId="{BC45792E-1A00-450C-B0EA-AEE719B7A784}" srcOrd="0" destOrd="0" presId="urn:microsoft.com/office/officeart/2005/8/layout/default"/>
    <dgm:cxn modelId="{ED3D6C6F-5F22-4393-A9DD-1340352CF047}" type="presOf" srcId="{3310F69E-5814-4896-94FD-7846D7B895B8}" destId="{01CB3DA9-7112-44B3-A669-D86F95E5FA16}" srcOrd="0" destOrd="0" presId="urn:microsoft.com/office/officeart/2005/8/layout/default"/>
    <dgm:cxn modelId="{34674BA2-10A4-447D-893F-72C4FC343649}" type="presOf" srcId="{D3546A5A-F852-4F73-B7C1-CCCFA1ABCDBD}" destId="{8D9628B2-F1F8-4F2E-A6C3-37A606FBB6D6}" srcOrd="0" destOrd="0" presId="urn:microsoft.com/office/officeart/2005/8/layout/default"/>
    <dgm:cxn modelId="{ADD424BC-317A-4E19-A67B-8D0B534C3B1F}" srcId="{6C6A6239-D12E-4589-BE27-BACE7D2860B7}" destId="{B87FA5A6-5E81-4BA7-B1F1-BAE52F949FEC}" srcOrd="0" destOrd="0" parTransId="{5E17AE06-CBB9-485A-99E4-9A20CCABB949}" sibTransId="{69C21B45-433A-4528-B5F7-4AD2E75EF11A}"/>
    <dgm:cxn modelId="{D1FA8BC9-6C7F-4E78-B0F4-1EDD3D0D78DA}" type="presOf" srcId="{6C6A6239-D12E-4589-BE27-BACE7D2860B7}" destId="{277483B0-4E93-4A44-BBF0-B13CB837A5EE}" srcOrd="0" destOrd="0" presId="urn:microsoft.com/office/officeart/2005/8/layout/default"/>
    <dgm:cxn modelId="{D143064B-6CC3-406C-8CD1-F483C51A98AB}" type="presParOf" srcId="{277483B0-4E93-4A44-BBF0-B13CB837A5EE}" destId="{BC45792E-1A00-450C-B0EA-AEE719B7A784}" srcOrd="0" destOrd="0" presId="urn:microsoft.com/office/officeart/2005/8/layout/default"/>
    <dgm:cxn modelId="{26BC0A23-C4FB-44E5-8F66-A344C0F06DA1}" type="presParOf" srcId="{277483B0-4E93-4A44-BBF0-B13CB837A5EE}" destId="{818CD9FE-F2CC-46FA-8186-F91BD4631189}" srcOrd="1" destOrd="0" presId="urn:microsoft.com/office/officeart/2005/8/layout/default"/>
    <dgm:cxn modelId="{3778BC88-5D71-4443-B44E-E59392E72943}" type="presParOf" srcId="{277483B0-4E93-4A44-BBF0-B13CB837A5EE}" destId="{01CB3DA9-7112-44B3-A669-D86F95E5FA16}" srcOrd="2" destOrd="0" presId="urn:microsoft.com/office/officeart/2005/8/layout/default"/>
    <dgm:cxn modelId="{E967D488-893E-4CFB-A2ED-9713C3DE3221}" type="presParOf" srcId="{277483B0-4E93-4A44-BBF0-B13CB837A5EE}" destId="{B449F5BF-89D6-47C8-83D1-E88DF9A915B4}" srcOrd="3" destOrd="0" presId="urn:microsoft.com/office/officeart/2005/8/layout/default"/>
    <dgm:cxn modelId="{C4E9078C-69D0-4CF0-86EE-47CD8DA3A877}" type="presParOf" srcId="{277483B0-4E93-4A44-BBF0-B13CB837A5EE}" destId="{8D9628B2-F1F8-4F2E-A6C3-37A606FBB6D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6BA37F0D-07A0-49A1-87C7-BF3B79468B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B7A487-55E3-4D82-9A45-FECE5F4FC55C}" type="pres">
      <dgm:prSet presAssocID="{6BA37F0D-07A0-49A1-87C7-BF3B79468B7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D9A441F-56DF-4B06-9AC8-C9AA997D79E2}" type="presOf" srcId="{6BA37F0D-07A0-49A1-87C7-BF3B79468B71}" destId="{51B7A487-55E3-4D82-9A45-FECE5F4FC55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F1F5EE29-CEF0-4F5F-8187-9F05B0D1554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F5EFE1-17B6-487A-A83C-8AEC3F1616D3}" type="pres">
      <dgm:prSet presAssocID="{F1F5EE29-CEF0-4F5F-8187-9F05B0D1554F}" presName="Name0" presStyleCnt="0">
        <dgm:presLayoutVars>
          <dgm:chMax val="7"/>
          <dgm:chPref val="7"/>
          <dgm:dir/>
        </dgm:presLayoutVars>
      </dgm:prSet>
      <dgm:spPr/>
    </dgm:pt>
    <dgm:pt modelId="{2B6753AD-8DF2-4160-83E5-B604C05D24E8}" type="pres">
      <dgm:prSet presAssocID="{F1F5EE29-CEF0-4F5F-8187-9F05B0D1554F}" presName="Name1" presStyleCnt="0"/>
      <dgm:spPr/>
    </dgm:pt>
    <dgm:pt modelId="{1F18BBC5-0012-41E7-84B5-CAAAC1C6B434}" type="pres">
      <dgm:prSet presAssocID="{F1F5EE29-CEF0-4F5F-8187-9F05B0D1554F}" presName="cycle" presStyleCnt="0"/>
      <dgm:spPr/>
    </dgm:pt>
    <dgm:pt modelId="{06DD0AFE-3195-47AA-A825-69CF9CB42404}" type="pres">
      <dgm:prSet presAssocID="{F1F5EE29-CEF0-4F5F-8187-9F05B0D1554F}" presName="srcNode" presStyleLbl="node1" presStyleIdx="0" presStyleCnt="0"/>
      <dgm:spPr/>
    </dgm:pt>
    <dgm:pt modelId="{5FD90E14-D5DD-43E8-B632-DDB6F7ED6BDB}" type="pres">
      <dgm:prSet presAssocID="{F1F5EE29-CEF0-4F5F-8187-9F05B0D1554F}" presName="conn" presStyleLbl="parChTrans1D2" presStyleIdx="0" presStyleCnt="1"/>
      <dgm:spPr/>
    </dgm:pt>
    <dgm:pt modelId="{0CD28341-0EAE-456E-8968-7EC22B13C47A}" type="pres">
      <dgm:prSet presAssocID="{F1F5EE29-CEF0-4F5F-8187-9F05B0D1554F}" presName="extraNode" presStyleLbl="node1" presStyleIdx="0" presStyleCnt="0"/>
      <dgm:spPr/>
    </dgm:pt>
    <dgm:pt modelId="{29CC4B28-7997-43C7-9034-89C6C8644342}" type="pres">
      <dgm:prSet presAssocID="{F1F5EE29-CEF0-4F5F-8187-9F05B0D1554F}" presName="dstNode" presStyleLbl="node1" presStyleIdx="0" presStyleCnt="0"/>
      <dgm:spPr/>
    </dgm:pt>
  </dgm:ptLst>
  <dgm:cxnLst>
    <dgm:cxn modelId="{ADEFDB85-3E12-4FD9-9054-957518394C37}" type="presOf" srcId="{F1F5EE29-CEF0-4F5F-8187-9F05B0D1554F}" destId="{14F5EFE1-17B6-487A-A83C-8AEC3F1616D3}" srcOrd="0" destOrd="0" presId="urn:microsoft.com/office/officeart/2008/layout/VerticalCurvedList"/>
    <dgm:cxn modelId="{92701F75-D87D-4982-A725-B7A9436F0333}" type="presParOf" srcId="{14F5EFE1-17B6-487A-A83C-8AEC3F1616D3}" destId="{2B6753AD-8DF2-4160-83E5-B604C05D24E8}" srcOrd="0" destOrd="0" presId="urn:microsoft.com/office/officeart/2008/layout/VerticalCurvedList"/>
    <dgm:cxn modelId="{CA3D1570-5C2C-4DAA-8D3E-4A3361C482BC}" type="presParOf" srcId="{2B6753AD-8DF2-4160-83E5-B604C05D24E8}" destId="{1F18BBC5-0012-41E7-84B5-CAAAC1C6B434}" srcOrd="0" destOrd="0" presId="urn:microsoft.com/office/officeart/2008/layout/VerticalCurvedList"/>
    <dgm:cxn modelId="{C3907E07-8F90-4411-8991-C65EB5462ECA}" type="presParOf" srcId="{1F18BBC5-0012-41E7-84B5-CAAAC1C6B434}" destId="{06DD0AFE-3195-47AA-A825-69CF9CB42404}" srcOrd="0" destOrd="0" presId="urn:microsoft.com/office/officeart/2008/layout/VerticalCurvedList"/>
    <dgm:cxn modelId="{4A77315F-FDB8-477A-918E-C409D95D7C65}" type="presParOf" srcId="{1F18BBC5-0012-41E7-84B5-CAAAC1C6B434}" destId="{5FD90E14-D5DD-43E8-B632-DDB6F7ED6BDB}" srcOrd="1" destOrd="0" presId="urn:microsoft.com/office/officeart/2008/layout/VerticalCurvedList"/>
    <dgm:cxn modelId="{E8278616-746C-4AA2-B927-86A040B8470F}" type="presParOf" srcId="{1F18BBC5-0012-41E7-84B5-CAAAC1C6B434}" destId="{0CD28341-0EAE-456E-8968-7EC22B13C47A}" srcOrd="2" destOrd="0" presId="urn:microsoft.com/office/officeart/2008/layout/VerticalCurvedList"/>
    <dgm:cxn modelId="{97BE1709-55DE-4585-B173-A33463C4604B}" type="presParOf" srcId="{1F18BBC5-0012-41E7-84B5-CAAAC1C6B434}" destId="{29CC4B28-7997-43C7-9034-89C6C8644342}" srcOrd="3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6BA37F0D-07A0-49A1-87C7-BF3B79468B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B7A487-55E3-4D82-9A45-FECE5F4FC55C}" type="pres">
      <dgm:prSet presAssocID="{6BA37F0D-07A0-49A1-87C7-BF3B79468B7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D9A441F-56DF-4B06-9AC8-C9AA997D79E2}" type="presOf" srcId="{6BA37F0D-07A0-49A1-87C7-BF3B79468B71}" destId="{51B7A487-55E3-4D82-9A45-FECE5F4FC55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F1F5EE29-CEF0-4F5F-8187-9F05B0D1554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F5EFE1-17B6-487A-A83C-8AEC3F1616D3}" type="pres">
      <dgm:prSet presAssocID="{F1F5EE29-CEF0-4F5F-8187-9F05B0D1554F}" presName="Name0" presStyleCnt="0">
        <dgm:presLayoutVars>
          <dgm:chMax val="7"/>
          <dgm:chPref val="7"/>
          <dgm:dir/>
        </dgm:presLayoutVars>
      </dgm:prSet>
      <dgm:spPr/>
    </dgm:pt>
    <dgm:pt modelId="{2B6753AD-8DF2-4160-83E5-B604C05D24E8}" type="pres">
      <dgm:prSet presAssocID="{F1F5EE29-CEF0-4F5F-8187-9F05B0D1554F}" presName="Name1" presStyleCnt="0"/>
      <dgm:spPr/>
    </dgm:pt>
    <dgm:pt modelId="{1F18BBC5-0012-41E7-84B5-CAAAC1C6B434}" type="pres">
      <dgm:prSet presAssocID="{F1F5EE29-CEF0-4F5F-8187-9F05B0D1554F}" presName="cycle" presStyleCnt="0"/>
      <dgm:spPr/>
    </dgm:pt>
    <dgm:pt modelId="{06DD0AFE-3195-47AA-A825-69CF9CB42404}" type="pres">
      <dgm:prSet presAssocID="{F1F5EE29-CEF0-4F5F-8187-9F05B0D1554F}" presName="srcNode" presStyleLbl="node1" presStyleIdx="0" presStyleCnt="0"/>
      <dgm:spPr/>
    </dgm:pt>
    <dgm:pt modelId="{5FD90E14-D5DD-43E8-B632-DDB6F7ED6BDB}" type="pres">
      <dgm:prSet presAssocID="{F1F5EE29-CEF0-4F5F-8187-9F05B0D1554F}" presName="conn" presStyleLbl="parChTrans1D2" presStyleIdx="0" presStyleCnt="1"/>
      <dgm:spPr/>
    </dgm:pt>
    <dgm:pt modelId="{0CD28341-0EAE-456E-8968-7EC22B13C47A}" type="pres">
      <dgm:prSet presAssocID="{F1F5EE29-CEF0-4F5F-8187-9F05B0D1554F}" presName="extraNode" presStyleLbl="node1" presStyleIdx="0" presStyleCnt="0"/>
      <dgm:spPr/>
    </dgm:pt>
    <dgm:pt modelId="{29CC4B28-7997-43C7-9034-89C6C8644342}" type="pres">
      <dgm:prSet presAssocID="{F1F5EE29-CEF0-4F5F-8187-9F05B0D1554F}" presName="dstNode" presStyleLbl="node1" presStyleIdx="0" presStyleCnt="0"/>
      <dgm:spPr/>
    </dgm:pt>
  </dgm:ptLst>
  <dgm:cxnLst>
    <dgm:cxn modelId="{ADEFDB85-3E12-4FD9-9054-957518394C37}" type="presOf" srcId="{F1F5EE29-CEF0-4F5F-8187-9F05B0D1554F}" destId="{14F5EFE1-17B6-487A-A83C-8AEC3F1616D3}" srcOrd="0" destOrd="0" presId="urn:microsoft.com/office/officeart/2008/layout/VerticalCurvedList"/>
    <dgm:cxn modelId="{92701F75-D87D-4982-A725-B7A9436F0333}" type="presParOf" srcId="{14F5EFE1-17B6-487A-A83C-8AEC3F1616D3}" destId="{2B6753AD-8DF2-4160-83E5-B604C05D24E8}" srcOrd="0" destOrd="0" presId="urn:microsoft.com/office/officeart/2008/layout/VerticalCurvedList"/>
    <dgm:cxn modelId="{CA3D1570-5C2C-4DAA-8D3E-4A3361C482BC}" type="presParOf" srcId="{2B6753AD-8DF2-4160-83E5-B604C05D24E8}" destId="{1F18BBC5-0012-41E7-84B5-CAAAC1C6B434}" srcOrd="0" destOrd="0" presId="urn:microsoft.com/office/officeart/2008/layout/VerticalCurvedList"/>
    <dgm:cxn modelId="{C3907E07-8F90-4411-8991-C65EB5462ECA}" type="presParOf" srcId="{1F18BBC5-0012-41E7-84B5-CAAAC1C6B434}" destId="{06DD0AFE-3195-47AA-A825-69CF9CB42404}" srcOrd="0" destOrd="0" presId="urn:microsoft.com/office/officeart/2008/layout/VerticalCurvedList"/>
    <dgm:cxn modelId="{4A77315F-FDB8-477A-918E-C409D95D7C65}" type="presParOf" srcId="{1F18BBC5-0012-41E7-84B5-CAAAC1C6B434}" destId="{5FD90E14-D5DD-43E8-B632-DDB6F7ED6BDB}" srcOrd="1" destOrd="0" presId="urn:microsoft.com/office/officeart/2008/layout/VerticalCurvedList"/>
    <dgm:cxn modelId="{E8278616-746C-4AA2-B927-86A040B8470F}" type="presParOf" srcId="{1F18BBC5-0012-41E7-84B5-CAAAC1C6B434}" destId="{0CD28341-0EAE-456E-8968-7EC22B13C47A}" srcOrd="2" destOrd="0" presId="urn:microsoft.com/office/officeart/2008/layout/VerticalCurvedList"/>
    <dgm:cxn modelId="{97BE1709-55DE-4585-B173-A33463C4604B}" type="presParOf" srcId="{1F18BBC5-0012-41E7-84B5-CAAAC1C6B434}" destId="{29CC4B28-7997-43C7-9034-89C6C8644342}" srcOrd="3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6BA37F0D-07A0-49A1-87C7-BF3B79468B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B7A487-55E3-4D82-9A45-FECE5F4FC55C}" type="pres">
      <dgm:prSet presAssocID="{6BA37F0D-07A0-49A1-87C7-BF3B79468B7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D9A441F-56DF-4B06-9AC8-C9AA997D79E2}" type="presOf" srcId="{6BA37F0D-07A0-49A1-87C7-BF3B79468B71}" destId="{51B7A487-55E3-4D82-9A45-FECE5F4FC55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F1F5EE29-CEF0-4F5F-8187-9F05B0D1554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F5EFE1-17B6-487A-A83C-8AEC3F1616D3}" type="pres">
      <dgm:prSet presAssocID="{F1F5EE29-CEF0-4F5F-8187-9F05B0D1554F}" presName="Name0" presStyleCnt="0">
        <dgm:presLayoutVars>
          <dgm:chMax val="7"/>
          <dgm:chPref val="7"/>
          <dgm:dir/>
        </dgm:presLayoutVars>
      </dgm:prSet>
      <dgm:spPr/>
    </dgm:pt>
    <dgm:pt modelId="{2B6753AD-8DF2-4160-83E5-B604C05D24E8}" type="pres">
      <dgm:prSet presAssocID="{F1F5EE29-CEF0-4F5F-8187-9F05B0D1554F}" presName="Name1" presStyleCnt="0"/>
      <dgm:spPr/>
    </dgm:pt>
    <dgm:pt modelId="{1F18BBC5-0012-41E7-84B5-CAAAC1C6B434}" type="pres">
      <dgm:prSet presAssocID="{F1F5EE29-CEF0-4F5F-8187-9F05B0D1554F}" presName="cycle" presStyleCnt="0"/>
      <dgm:spPr/>
    </dgm:pt>
    <dgm:pt modelId="{06DD0AFE-3195-47AA-A825-69CF9CB42404}" type="pres">
      <dgm:prSet presAssocID="{F1F5EE29-CEF0-4F5F-8187-9F05B0D1554F}" presName="srcNode" presStyleLbl="node1" presStyleIdx="0" presStyleCnt="0"/>
      <dgm:spPr/>
    </dgm:pt>
    <dgm:pt modelId="{5FD90E14-D5DD-43E8-B632-DDB6F7ED6BDB}" type="pres">
      <dgm:prSet presAssocID="{F1F5EE29-CEF0-4F5F-8187-9F05B0D1554F}" presName="conn" presStyleLbl="parChTrans1D2" presStyleIdx="0" presStyleCnt="1"/>
      <dgm:spPr/>
    </dgm:pt>
    <dgm:pt modelId="{0CD28341-0EAE-456E-8968-7EC22B13C47A}" type="pres">
      <dgm:prSet presAssocID="{F1F5EE29-CEF0-4F5F-8187-9F05B0D1554F}" presName="extraNode" presStyleLbl="node1" presStyleIdx="0" presStyleCnt="0"/>
      <dgm:spPr/>
    </dgm:pt>
    <dgm:pt modelId="{29CC4B28-7997-43C7-9034-89C6C8644342}" type="pres">
      <dgm:prSet presAssocID="{F1F5EE29-CEF0-4F5F-8187-9F05B0D1554F}" presName="dstNode" presStyleLbl="node1" presStyleIdx="0" presStyleCnt="0"/>
      <dgm:spPr/>
    </dgm:pt>
  </dgm:ptLst>
  <dgm:cxnLst>
    <dgm:cxn modelId="{ADEFDB85-3E12-4FD9-9054-957518394C37}" type="presOf" srcId="{F1F5EE29-CEF0-4F5F-8187-9F05B0D1554F}" destId="{14F5EFE1-17B6-487A-A83C-8AEC3F1616D3}" srcOrd="0" destOrd="0" presId="urn:microsoft.com/office/officeart/2008/layout/VerticalCurvedList"/>
    <dgm:cxn modelId="{92701F75-D87D-4982-A725-B7A9436F0333}" type="presParOf" srcId="{14F5EFE1-17B6-487A-A83C-8AEC3F1616D3}" destId="{2B6753AD-8DF2-4160-83E5-B604C05D24E8}" srcOrd="0" destOrd="0" presId="urn:microsoft.com/office/officeart/2008/layout/VerticalCurvedList"/>
    <dgm:cxn modelId="{CA3D1570-5C2C-4DAA-8D3E-4A3361C482BC}" type="presParOf" srcId="{2B6753AD-8DF2-4160-83E5-B604C05D24E8}" destId="{1F18BBC5-0012-41E7-84B5-CAAAC1C6B434}" srcOrd="0" destOrd="0" presId="urn:microsoft.com/office/officeart/2008/layout/VerticalCurvedList"/>
    <dgm:cxn modelId="{C3907E07-8F90-4411-8991-C65EB5462ECA}" type="presParOf" srcId="{1F18BBC5-0012-41E7-84B5-CAAAC1C6B434}" destId="{06DD0AFE-3195-47AA-A825-69CF9CB42404}" srcOrd="0" destOrd="0" presId="urn:microsoft.com/office/officeart/2008/layout/VerticalCurvedList"/>
    <dgm:cxn modelId="{4A77315F-FDB8-477A-918E-C409D95D7C65}" type="presParOf" srcId="{1F18BBC5-0012-41E7-84B5-CAAAC1C6B434}" destId="{5FD90E14-D5DD-43E8-B632-DDB6F7ED6BDB}" srcOrd="1" destOrd="0" presId="urn:microsoft.com/office/officeart/2008/layout/VerticalCurvedList"/>
    <dgm:cxn modelId="{E8278616-746C-4AA2-B927-86A040B8470F}" type="presParOf" srcId="{1F18BBC5-0012-41E7-84B5-CAAAC1C6B434}" destId="{0CD28341-0EAE-456E-8968-7EC22B13C47A}" srcOrd="2" destOrd="0" presId="urn:microsoft.com/office/officeart/2008/layout/VerticalCurvedList"/>
    <dgm:cxn modelId="{97BE1709-55DE-4585-B173-A33463C4604B}" type="presParOf" srcId="{1F18BBC5-0012-41E7-84B5-CAAAC1C6B434}" destId="{29CC4B28-7997-43C7-9034-89C6C8644342}" srcOrd="3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A37F0D-07A0-49A1-87C7-BF3B79468B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FA6395-0A0D-47BC-8DCE-3AC6E326F092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 err="1"/>
            <a:t>Անհատ</a:t>
          </a:r>
          <a:r>
            <a:rPr lang="en-US" dirty="0"/>
            <a:t> </a:t>
          </a:r>
          <a:r>
            <a:rPr lang="en-US" dirty="0" err="1"/>
            <a:t>հետազոտողի</a:t>
          </a:r>
          <a:r>
            <a:rPr lang="en-US" dirty="0"/>
            <a:t>,</a:t>
          </a:r>
        </a:p>
      </dgm:t>
    </dgm:pt>
    <dgm:pt modelId="{146A1A3B-A893-4374-9CFB-19D8B8E97F49}" type="parTrans" cxnId="{12ADBA3D-2490-4E30-B3AB-5013C43D50EF}">
      <dgm:prSet/>
      <dgm:spPr/>
      <dgm:t>
        <a:bodyPr/>
        <a:lstStyle/>
        <a:p>
          <a:endParaRPr lang="en-US"/>
        </a:p>
      </dgm:t>
    </dgm:pt>
    <dgm:pt modelId="{A7BBF89E-CCD2-440F-9CB7-988977B014EA}" type="sibTrans" cxnId="{12ADBA3D-2490-4E30-B3AB-5013C43D50EF}">
      <dgm:prSet/>
      <dgm:spPr/>
      <dgm:t>
        <a:bodyPr/>
        <a:lstStyle/>
        <a:p>
          <a:endParaRPr lang="en-US"/>
        </a:p>
      </dgm:t>
    </dgm:pt>
    <dgm:pt modelId="{3D5DA24D-0A1E-4FDB-9AC3-928222E671D9}">
      <dgm:prSet phldrT="[Text]"/>
      <dgm:spPr/>
      <dgm:t>
        <a:bodyPr/>
        <a:lstStyle/>
        <a:p>
          <a:r>
            <a:rPr lang="en-US" b="1" dirty="0"/>
            <a:t>RG Score -</a:t>
          </a:r>
          <a:r>
            <a:rPr lang="en-US" dirty="0"/>
            <a:t>ի </a:t>
          </a:r>
          <a:r>
            <a:rPr lang="en-US" dirty="0" err="1"/>
            <a:t>վարկանիշով</a:t>
          </a:r>
          <a:r>
            <a:rPr lang="en-US" dirty="0"/>
            <a:t> </a:t>
          </a:r>
          <a:r>
            <a:rPr lang="en-US" dirty="0" err="1"/>
            <a:t>երևում</a:t>
          </a:r>
          <a:r>
            <a:rPr lang="en-US" dirty="0"/>
            <a:t> է, </a:t>
          </a:r>
          <a:r>
            <a:rPr lang="en-US" dirty="0" err="1"/>
            <a:t>թե</a:t>
          </a:r>
          <a:r>
            <a:rPr lang="en-US" dirty="0"/>
            <a:t> </a:t>
          </a:r>
          <a:r>
            <a:rPr lang="en-US" dirty="0" err="1"/>
            <a:t>ձեր</a:t>
          </a:r>
          <a:r>
            <a:rPr lang="en-US" dirty="0"/>
            <a:t> </a:t>
          </a:r>
          <a:r>
            <a:rPr lang="en-US" dirty="0" err="1"/>
            <a:t>անձնական</a:t>
          </a:r>
          <a:r>
            <a:rPr lang="en-US" dirty="0"/>
            <a:t> </a:t>
          </a:r>
          <a:r>
            <a:rPr lang="en-US" dirty="0" err="1"/>
            <a:t>նյութերը</a:t>
          </a:r>
          <a:r>
            <a:rPr lang="en-US" dirty="0"/>
            <a:t> </a:t>
          </a:r>
          <a:r>
            <a:rPr lang="en-US" dirty="0" err="1"/>
            <a:t>որքանով</a:t>
          </a:r>
          <a:r>
            <a:rPr lang="en-US" dirty="0"/>
            <a:t> </a:t>
          </a:r>
          <a:r>
            <a:rPr lang="en-US" dirty="0" err="1"/>
            <a:t>են</a:t>
          </a:r>
          <a:r>
            <a:rPr lang="en-US" dirty="0"/>
            <a:t> </a:t>
          </a:r>
          <a:r>
            <a:rPr lang="en-US" dirty="0" err="1"/>
            <a:t>հետաքրքրում</a:t>
          </a:r>
          <a:r>
            <a:rPr lang="en-US" dirty="0"/>
            <a:t> </a:t>
          </a:r>
          <a:r>
            <a:rPr lang="en-US" dirty="0" err="1"/>
            <a:t>այլ</a:t>
          </a:r>
          <a:r>
            <a:rPr lang="en-US" dirty="0"/>
            <a:t> </a:t>
          </a:r>
          <a:r>
            <a:rPr lang="en-US" dirty="0" err="1"/>
            <a:t>հետազոտողներին</a:t>
          </a:r>
          <a:r>
            <a:rPr lang="en-US" dirty="0"/>
            <a:t>, </a:t>
          </a:r>
          <a:r>
            <a:rPr lang="en-US" dirty="0" err="1"/>
            <a:t>որքան</a:t>
          </a:r>
          <a:r>
            <a:rPr lang="en-US" dirty="0"/>
            <a:t> </a:t>
          </a:r>
          <a:r>
            <a:rPr lang="en-US" dirty="0" err="1"/>
            <a:t>հաճախ</a:t>
          </a:r>
          <a:r>
            <a:rPr lang="en-US" dirty="0"/>
            <a:t> </a:t>
          </a:r>
          <a:r>
            <a:rPr lang="en-US" dirty="0" err="1"/>
            <a:t>են</a:t>
          </a:r>
          <a:r>
            <a:rPr lang="en-US" dirty="0"/>
            <a:t> </a:t>
          </a:r>
          <a:r>
            <a:rPr lang="en-US" dirty="0" err="1"/>
            <a:t>նրանք</a:t>
          </a:r>
          <a:r>
            <a:rPr lang="en-US" dirty="0"/>
            <a:t> </a:t>
          </a:r>
          <a:r>
            <a:rPr lang="en-US" dirty="0" err="1"/>
            <a:t>առնչվում</a:t>
          </a:r>
          <a:r>
            <a:rPr lang="en-US" dirty="0"/>
            <a:t> </a:t>
          </a:r>
          <a:r>
            <a:rPr lang="en-US" dirty="0" err="1"/>
            <a:t>ձեր</a:t>
          </a:r>
          <a:r>
            <a:rPr lang="en-US" dirty="0"/>
            <a:t> </a:t>
          </a:r>
          <a:r>
            <a:rPr lang="en-US" dirty="0" err="1"/>
            <a:t>հետազոտություններին</a:t>
          </a:r>
          <a:r>
            <a:rPr lang="en-US" dirty="0"/>
            <a:t>, </a:t>
          </a:r>
          <a:r>
            <a:rPr lang="en-US" dirty="0" err="1"/>
            <a:t>ում</a:t>
          </a:r>
          <a:r>
            <a:rPr lang="en-US" dirty="0"/>
            <a:t> է </a:t>
          </a:r>
          <a:r>
            <a:rPr lang="en-US" dirty="0" err="1"/>
            <a:t>հետաքրքիր</a:t>
          </a:r>
          <a:r>
            <a:rPr lang="en-US" dirty="0"/>
            <a:t> </a:t>
          </a:r>
          <a:r>
            <a:rPr lang="en-US" dirty="0" err="1"/>
            <a:t>ձեր</a:t>
          </a:r>
          <a:r>
            <a:rPr lang="en-US" dirty="0"/>
            <a:t> </a:t>
          </a:r>
          <a:r>
            <a:rPr lang="en-US" dirty="0" err="1"/>
            <a:t>նյուքը</a:t>
          </a:r>
          <a:r>
            <a:rPr lang="en-US" dirty="0"/>
            <a:t>:</a:t>
          </a:r>
        </a:p>
      </dgm:t>
    </dgm:pt>
    <dgm:pt modelId="{8336E1AC-8F73-4194-B670-838BA2ABA2FF}" type="parTrans" cxnId="{99698C2A-E77D-4B9B-AA45-2E7B9A329180}">
      <dgm:prSet/>
      <dgm:spPr/>
      <dgm:t>
        <a:bodyPr/>
        <a:lstStyle/>
        <a:p>
          <a:endParaRPr lang="en-US"/>
        </a:p>
      </dgm:t>
    </dgm:pt>
    <dgm:pt modelId="{BB6DB596-8942-481C-AC8E-7BF2B8E77247}" type="sibTrans" cxnId="{99698C2A-E77D-4B9B-AA45-2E7B9A329180}">
      <dgm:prSet/>
      <dgm:spPr/>
      <dgm:t>
        <a:bodyPr/>
        <a:lstStyle/>
        <a:p>
          <a:endParaRPr lang="en-US"/>
        </a:p>
      </dgm:t>
    </dgm:pt>
    <dgm:pt modelId="{511ECA15-4194-4B58-9E1D-DE271FE66EF8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/>
            <a:t>Կազմակերպության</a:t>
          </a:r>
        </a:p>
      </dgm:t>
    </dgm:pt>
    <dgm:pt modelId="{211086BB-601F-4334-9192-1FC617C8E3E0}" type="parTrans" cxnId="{2EEA02A8-2A2C-4465-82E0-1087BF77D9AD}">
      <dgm:prSet/>
      <dgm:spPr/>
      <dgm:t>
        <a:bodyPr/>
        <a:lstStyle/>
        <a:p>
          <a:endParaRPr lang="en-US"/>
        </a:p>
      </dgm:t>
    </dgm:pt>
    <dgm:pt modelId="{F452BDB8-46B9-428E-94B5-28F5A5584150}" type="sibTrans" cxnId="{2EEA02A8-2A2C-4465-82E0-1087BF77D9AD}">
      <dgm:prSet/>
      <dgm:spPr/>
      <dgm:t>
        <a:bodyPr/>
        <a:lstStyle/>
        <a:p>
          <a:endParaRPr lang="en-US"/>
        </a:p>
      </dgm:t>
    </dgm:pt>
    <dgm:pt modelId="{7996EA9C-8E56-4D66-8551-CF75EE248DEA}">
      <dgm:prSet phldrT="[Text]"/>
      <dgm:spPr/>
      <dgm:t>
        <a:bodyPr/>
        <a:lstStyle/>
        <a:p>
          <a:r>
            <a:rPr lang="en-US" b="1" dirty="0"/>
            <a:t>Impact Point </a:t>
          </a:r>
          <a:r>
            <a:rPr lang="en-US" dirty="0"/>
            <a:t>–</a:t>
          </a:r>
          <a:r>
            <a:rPr lang="en-US" dirty="0" err="1"/>
            <a:t>ով</a:t>
          </a:r>
          <a:r>
            <a:rPr lang="en-US" dirty="0"/>
            <a:t> </a:t>
          </a:r>
          <a:r>
            <a:rPr lang="en-US" dirty="0" err="1"/>
            <a:t>ձևավորվում</a:t>
          </a:r>
          <a:r>
            <a:rPr lang="en-US" dirty="0"/>
            <a:t> է </a:t>
          </a:r>
          <a:r>
            <a:rPr lang="en-US" dirty="0" err="1"/>
            <a:t>վարկանիշ</a:t>
          </a:r>
          <a:r>
            <a:rPr lang="en-US" dirty="0"/>
            <a:t>, </a:t>
          </a:r>
          <a:r>
            <a:rPr lang="en-US" dirty="0" err="1"/>
            <a:t>որը</a:t>
          </a:r>
          <a:r>
            <a:rPr lang="en-US" dirty="0"/>
            <a:t> </a:t>
          </a:r>
          <a:r>
            <a:rPr lang="en-US" dirty="0" err="1"/>
            <a:t>ձևավորվում</a:t>
          </a:r>
          <a:r>
            <a:rPr lang="en-US" dirty="0"/>
            <a:t> է </a:t>
          </a:r>
          <a:r>
            <a:rPr lang="en-US" dirty="0" err="1"/>
            <a:t>ձեր</a:t>
          </a:r>
          <a:r>
            <a:rPr lang="en-US" dirty="0"/>
            <a:t> </a:t>
          </a:r>
          <a:r>
            <a:rPr lang="en-US" dirty="0" err="1"/>
            <a:t>ներկայացրցած</a:t>
          </a:r>
          <a:r>
            <a:rPr lang="en-US" dirty="0"/>
            <a:t> </a:t>
          </a:r>
          <a:r>
            <a:rPr lang="en-US" dirty="0" err="1"/>
            <a:t>հրապարակումների</a:t>
          </a:r>
          <a:r>
            <a:rPr lang="en-US" dirty="0"/>
            <a:t> </a:t>
          </a:r>
          <a:r>
            <a:rPr lang="en-US" dirty="0" err="1"/>
            <a:t>աղբյուրների</a:t>
          </a:r>
          <a:r>
            <a:rPr lang="en-US" dirty="0"/>
            <a:t> </a:t>
          </a:r>
          <a:r>
            <a:rPr lang="en-US" dirty="0" err="1"/>
            <a:t>վարկանիշավորումներից</a:t>
          </a:r>
          <a:r>
            <a:rPr lang="en-US" dirty="0"/>
            <a:t>: </a:t>
          </a:r>
          <a:r>
            <a:rPr lang="en-US" dirty="0" err="1"/>
            <a:t>Այսինքն</a:t>
          </a:r>
          <a:r>
            <a:rPr lang="en-US" dirty="0"/>
            <a:t>՝ </a:t>
          </a:r>
          <a:r>
            <a:rPr lang="en-US" dirty="0" err="1"/>
            <a:t>եթե</a:t>
          </a:r>
          <a:r>
            <a:rPr lang="en-US" dirty="0"/>
            <a:t> </a:t>
          </a:r>
          <a:r>
            <a:rPr lang="en-US" dirty="0" err="1"/>
            <a:t>ցանկանում</a:t>
          </a:r>
          <a:r>
            <a:rPr lang="en-US" dirty="0"/>
            <a:t> </a:t>
          </a:r>
          <a:r>
            <a:rPr lang="en-US" dirty="0" err="1"/>
            <a:t>եք</a:t>
          </a:r>
          <a:r>
            <a:rPr lang="en-US" dirty="0"/>
            <a:t>, </a:t>
          </a:r>
          <a:r>
            <a:rPr lang="en-US" dirty="0" err="1"/>
            <a:t>որ</a:t>
          </a:r>
          <a:r>
            <a:rPr lang="en-US" dirty="0"/>
            <a:t> </a:t>
          </a:r>
          <a:r>
            <a:rPr lang="en-US" dirty="0" err="1"/>
            <a:t>վարկանիշը</a:t>
          </a:r>
          <a:r>
            <a:rPr lang="en-US" dirty="0"/>
            <a:t> </a:t>
          </a:r>
          <a:r>
            <a:rPr lang="en-US" dirty="0" err="1"/>
            <a:t>բարձր</a:t>
          </a:r>
          <a:r>
            <a:rPr lang="en-US" dirty="0"/>
            <a:t> </a:t>
          </a:r>
          <a:r>
            <a:rPr lang="en-US" dirty="0" err="1"/>
            <a:t>լինի</a:t>
          </a:r>
          <a:r>
            <a:rPr lang="en-US" dirty="0"/>
            <a:t>, </a:t>
          </a:r>
          <a:r>
            <a:rPr lang="en-US" dirty="0" err="1"/>
            <a:t>պետք</a:t>
          </a:r>
          <a:r>
            <a:rPr lang="en-US" dirty="0"/>
            <a:t> է </a:t>
          </a:r>
          <a:r>
            <a:rPr lang="en-US" dirty="0" err="1"/>
            <a:t>այս</a:t>
          </a:r>
          <a:r>
            <a:rPr lang="en-US" dirty="0"/>
            <a:t> </a:t>
          </a:r>
          <a:r>
            <a:rPr lang="en-US" dirty="0" err="1"/>
            <a:t>սոցկայքում</a:t>
          </a:r>
          <a:r>
            <a:rPr lang="en-US" dirty="0"/>
            <a:t> </a:t>
          </a:r>
          <a:r>
            <a:rPr lang="en-US" dirty="0" err="1"/>
            <a:t>տեղադրել</a:t>
          </a:r>
          <a:r>
            <a:rPr lang="en-US" dirty="0"/>
            <a:t> </a:t>
          </a:r>
          <a:r>
            <a:rPr lang="en-US" dirty="0" err="1"/>
            <a:t>հատկապես</a:t>
          </a:r>
          <a:r>
            <a:rPr lang="en-US" dirty="0"/>
            <a:t> </a:t>
          </a:r>
          <a:r>
            <a:rPr lang="en-US" dirty="0" err="1"/>
            <a:t>ձեր</a:t>
          </a:r>
          <a:r>
            <a:rPr lang="en-US" dirty="0"/>
            <a:t> </a:t>
          </a:r>
          <a:r>
            <a:rPr lang="en-US" dirty="0" err="1"/>
            <a:t>այն</a:t>
          </a:r>
          <a:r>
            <a:rPr lang="en-US" dirty="0"/>
            <a:t> </a:t>
          </a:r>
          <a:r>
            <a:rPr lang="en-US" dirty="0" err="1"/>
            <a:t>հրապարակումները</a:t>
          </a:r>
          <a:r>
            <a:rPr lang="en-US" dirty="0"/>
            <a:t>, </a:t>
          </a:r>
          <a:r>
            <a:rPr lang="en-US" dirty="0" err="1"/>
            <a:t>որոնք</a:t>
          </a:r>
          <a:r>
            <a:rPr lang="en-US" dirty="0"/>
            <a:t> </a:t>
          </a:r>
          <a:r>
            <a:rPr lang="en-US" dirty="0" err="1"/>
            <a:t>բարձր</a:t>
          </a:r>
          <a:r>
            <a:rPr lang="en-US" dirty="0"/>
            <a:t> </a:t>
          </a:r>
          <a:r>
            <a:rPr lang="en-US" dirty="0" err="1"/>
            <a:t>վարկանիշ</a:t>
          </a:r>
          <a:r>
            <a:rPr lang="en-US" dirty="0"/>
            <a:t> </a:t>
          </a:r>
          <a:r>
            <a:rPr lang="en-US" dirty="0" err="1"/>
            <a:t>ունեցող</a:t>
          </a:r>
          <a:r>
            <a:rPr lang="en-US" dirty="0"/>
            <a:t> </a:t>
          </a:r>
          <a:r>
            <a:rPr lang="en-US" dirty="0" err="1"/>
            <a:t>հանդեսներում</a:t>
          </a:r>
          <a:r>
            <a:rPr lang="en-US" dirty="0"/>
            <a:t> </a:t>
          </a:r>
          <a:r>
            <a:rPr lang="en-US" dirty="0" err="1"/>
            <a:t>են</a:t>
          </a:r>
          <a:r>
            <a:rPr lang="en-US" dirty="0"/>
            <a:t> </a:t>
          </a:r>
          <a:r>
            <a:rPr lang="en-US" dirty="0" err="1"/>
            <a:t>տպագրվել</a:t>
          </a:r>
          <a:r>
            <a:rPr lang="en-US" dirty="0"/>
            <a:t>: </a:t>
          </a:r>
        </a:p>
      </dgm:t>
    </dgm:pt>
    <dgm:pt modelId="{D1671331-62DA-40C7-9875-2AB153092BDB}" type="parTrans" cxnId="{3B3299E2-2B56-4A72-A123-BE70ABA7ABC2}">
      <dgm:prSet/>
      <dgm:spPr/>
      <dgm:t>
        <a:bodyPr/>
        <a:lstStyle/>
        <a:p>
          <a:endParaRPr lang="en-US"/>
        </a:p>
      </dgm:t>
    </dgm:pt>
    <dgm:pt modelId="{77FE609A-5190-4F9D-B286-47B61D7439DA}" type="sibTrans" cxnId="{3B3299E2-2B56-4A72-A123-BE70ABA7ABC2}">
      <dgm:prSet/>
      <dgm:spPr/>
      <dgm:t>
        <a:bodyPr/>
        <a:lstStyle/>
        <a:p>
          <a:endParaRPr lang="en-US"/>
        </a:p>
      </dgm:t>
    </dgm:pt>
    <dgm:pt modelId="{51B7A487-55E3-4D82-9A45-FECE5F4FC55C}" type="pres">
      <dgm:prSet presAssocID="{6BA37F0D-07A0-49A1-87C7-BF3B79468B71}" presName="Name0" presStyleCnt="0">
        <dgm:presLayoutVars>
          <dgm:dir/>
          <dgm:animLvl val="lvl"/>
          <dgm:resizeHandles val="exact"/>
        </dgm:presLayoutVars>
      </dgm:prSet>
      <dgm:spPr/>
    </dgm:pt>
    <dgm:pt modelId="{A8B77C97-4F2B-49B7-B468-9F1CAFCF70C6}" type="pres">
      <dgm:prSet presAssocID="{FDFA6395-0A0D-47BC-8DCE-3AC6E326F092}" presName="linNode" presStyleCnt="0"/>
      <dgm:spPr/>
    </dgm:pt>
    <dgm:pt modelId="{7147A4BF-3816-4D0D-B745-3675A3CC87D5}" type="pres">
      <dgm:prSet presAssocID="{FDFA6395-0A0D-47BC-8DCE-3AC6E326F09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915A4489-EAA6-49A7-9025-7FAAF0C85343}" type="pres">
      <dgm:prSet presAssocID="{FDFA6395-0A0D-47BC-8DCE-3AC6E326F092}" presName="descendantText" presStyleLbl="alignAccFollowNode1" presStyleIdx="0" presStyleCnt="2">
        <dgm:presLayoutVars>
          <dgm:bulletEnabled val="1"/>
        </dgm:presLayoutVars>
      </dgm:prSet>
      <dgm:spPr/>
    </dgm:pt>
    <dgm:pt modelId="{A92F125F-B552-4BBC-8961-03E67AEAA873}" type="pres">
      <dgm:prSet presAssocID="{A7BBF89E-CCD2-440F-9CB7-988977B014EA}" presName="sp" presStyleCnt="0"/>
      <dgm:spPr/>
    </dgm:pt>
    <dgm:pt modelId="{DFCDE258-E415-49C8-A078-876AC87F1771}" type="pres">
      <dgm:prSet presAssocID="{511ECA15-4194-4B58-9E1D-DE271FE66EF8}" presName="linNode" presStyleCnt="0"/>
      <dgm:spPr/>
    </dgm:pt>
    <dgm:pt modelId="{D4C273A0-6008-4E12-B447-3B03E7EA1D89}" type="pres">
      <dgm:prSet presAssocID="{511ECA15-4194-4B58-9E1D-DE271FE66EF8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42C058BC-01A3-4204-BD01-10FF4D605BF0}" type="pres">
      <dgm:prSet presAssocID="{511ECA15-4194-4B58-9E1D-DE271FE66EF8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2D9A441F-56DF-4B06-9AC8-C9AA997D79E2}" type="presOf" srcId="{6BA37F0D-07A0-49A1-87C7-BF3B79468B71}" destId="{51B7A487-55E3-4D82-9A45-FECE5F4FC55C}" srcOrd="0" destOrd="0" presId="urn:microsoft.com/office/officeart/2005/8/layout/vList5"/>
    <dgm:cxn modelId="{99698C2A-E77D-4B9B-AA45-2E7B9A329180}" srcId="{FDFA6395-0A0D-47BC-8DCE-3AC6E326F092}" destId="{3D5DA24D-0A1E-4FDB-9AC3-928222E671D9}" srcOrd="0" destOrd="0" parTransId="{8336E1AC-8F73-4194-B670-838BA2ABA2FF}" sibTransId="{BB6DB596-8942-481C-AC8E-7BF2B8E77247}"/>
    <dgm:cxn modelId="{03A58D38-F359-4C84-9D02-85AE2743497F}" type="presOf" srcId="{3D5DA24D-0A1E-4FDB-9AC3-928222E671D9}" destId="{915A4489-EAA6-49A7-9025-7FAAF0C85343}" srcOrd="0" destOrd="0" presId="urn:microsoft.com/office/officeart/2005/8/layout/vList5"/>
    <dgm:cxn modelId="{12ADBA3D-2490-4E30-B3AB-5013C43D50EF}" srcId="{6BA37F0D-07A0-49A1-87C7-BF3B79468B71}" destId="{FDFA6395-0A0D-47BC-8DCE-3AC6E326F092}" srcOrd="0" destOrd="0" parTransId="{146A1A3B-A893-4374-9CFB-19D8B8E97F49}" sibTransId="{A7BBF89E-CCD2-440F-9CB7-988977B014EA}"/>
    <dgm:cxn modelId="{B91EA98F-CF92-4A9A-BFBE-FF981C2CE352}" type="presOf" srcId="{FDFA6395-0A0D-47BC-8DCE-3AC6E326F092}" destId="{7147A4BF-3816-4D0D-B745-3675A3CC87D5}" srcOrd="0" destOrd="0" presId="urn:microsoft.com/office/officeart/2005/8/layout/vList5"/>
    <dgm:cxn modelId="{2EEA02A8-2A2C-4465-82E0-1087BF77D9AD}" srcId="{6BA37F0D-07A0-49A1-87C7-BF3B79468B71}" destId="{511ECA15-4194-4B58-9E1D-DE271FE66EF8}" srcOrd="1" destOrd="0" parTransId="{211086BB-601F-4334-9192-1FC617C8E3E0}" sibTransId="{F452BDB8-46B9-428E-94B5-28F5A5584150}"/>
    <dgm:cxn modelId="{4A1E54B2-B6DE-429E-8BAA-472A101A8EB4}" type="presOf" srcId="{7996EA9C-8E56-4D66-8551-CF75EE248DEA}" destId="{42C058BC-01A3-4204-BD01-10FF4D605BF0}" srcOrd="0" destOrd="0" presId="urn:microsoft.com/office/officeart/2005/8/layout/vList5"/>
    <dgm:cxn modelId="{405579DF-7347-4E08-95FE-76D3E4B38BC5}" type="presOf" srcId="{511ECA15-4194-4B58-9E1D-DE271FE66EF8}" destId="{D4C273A0-6008-4E12-B447-3B03E7EA1D89}" srcOrd="0" destOrd="0" presId="urn:microsoft.com/office/officeart/2005/8/layout/vList5"/>
    <dgm:cxn modelId="{3B3299E2-2B56-4A72-A123-BE70ABA7ABC2}" srcId="{511ECA15-4194-4B58-9E1D-DE271FE66EF8}" destId="{7996EA9C-8E56-4D66-8551-CF75EE248DEA}" srcOrd="0" destOrd="0" parTransId="{D1671331-62DA-40C7-9875-2AB153092BDB}" sibTransId="{77FE609A-5190-4F9D-B286-47B61D7439DA}"/>
    <dgm:cxn modelId="{E859D869-99D9-45A1-9DB9-6156C3CE1BCA}" type="presParOf" srcId="{51B7A487-55E3-4D82-9A45-FECE5F4FC55C}" destId="{A8B77C97-4F2B-49B7-B468-9F1CAFCF70C6}" srcOrd="0" destOrd="0" presId="urn:microsoft.com/office/officeart/2005/8/layout/vList5"/>
    <dgm:cxn modelId="{384DED42-8015-4E9B-91D3-17C7D6BAF2B7}" type="presParOf" srcId="{A8B77C97-4F2B-49B7-B468-9F1CAFCF70C6}" destId="{7147A4BF-3816-4D0D-B745-3675A3CC87D5}" srcOrd="0" destOrd="0" presId="urn:microsoft.com/office/officeart/2005/8/layout/vList5"/>
    <dgm:cxn modelId="{ADDAF5C4-3298-4722-94CA-03CFB58A22EF}" type="presParOf" srcId="{A8B77C97-4F2B-49B7-B468-9F1CAFCF70C6}" destId="{915A4489-EAA6-49A7-9025-7FAAF0C85343}" srcOrd="1" destOrd="0" presId="urn:microsoft.com/office/officeart/2005/8/layout/vList5"/>
    <dgm:cxn modelId="{7BC9DD4D-C3C7-4216-B35D-849AC6528D89}" type="presParOf" srcId="{51B7A487-55E3-4D82-9A45-FECE5F4FC55C}" destId="{A92F125F-B552-4BBC-8961-03E67AEAA873}" srcOrd="1" destOrd="0" presId="urn:microsoft.com/office/officeart/2005/8/layout/vList5"/>
    <dgm:cxn modelId="{8DD567DB-524D-44C8-AE1B-0D3F72A35607}" type="presParOf" srcId="{51B7A487-55E3-4D82-9A45-FECE5F4FC55C}" destId="{DFCDE258-E415-49C8-A078-876AC87F1771}" srcOrd="2" destOrd="0" presId="urn:microsoft.com/office/officeart/2005/8/layout/vList5"/>
    <dgm:cxn modelId="{8E0E2E36-FC66-4766-882E-1C7C3D55CA87}" type="presParOf" srcId="{DFCDE258-E415-49C8-A078-876AC87F1771}" destId="{D4C273A0-6008-4E12-B447-3B03E7EA1D89}" srcOrd="0" destOrd="0" presId="urn:microsoft.com/office/officeart/2005/8/layout/vList5"/>
    <dgm:cxn modelId="{8DFCC2E8-95DA-4158-BCDF-2D83AC00BFB7}" type="presParOf" srcId="{DFCDE258-E415-49C8-A078-876AC87F1771}" destId="{42C058BC-01A3-4204-BD01-10FF4D605BF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6BA37F0D-07A0-49A1-87C7-BF3B79468B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B7A487-55E3-4D82-9A45-FECE5F4FC55C}" type="pres">
      <dgm:prSet presAssocID="{6BA37F0D-07A0-49A1-87C7-BF3B79468B7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D9A441F-56DF-4B06-9AC8-C9AA997D79E2}" type="presOf" srcId="{6BA37F0D-07A0-49A1-87C7-BF3B79468B71}" destId="{51B7A487-55E3-4D82-9A45-FECE5F4FC55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F1F5EE29-CEF0-4F5F-8187-9F05B0D1554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F5EFE1-17B6-487A-A83C-8AEC3F1616D3}" type="pres">
      <dgm:prSet presAssocID="{F1F5EE29-CEF0-4F5F-8187-9F05B0D1554F}" presName="Name0" presStyleCnt="0">
        <dgm:presLayoutVars>
          <dgm:chMax val="7"/>
          <dgm:chPref val="7"/>
          <dgm:dir/>
        </dgm:presLayoutVars>
      </dgm:prSet>
      <dgm:spPr/>
    </dgm:pt>
    <dgm:pt modelId="{2B6753AD-8DF2-4160-83E5-B604C05D24E8}" type="pres">
      <dgm:prSet presAssocID="{F1F5EE29-CEF0-4F5F-8187-9F05B0D1554F}" presName="Name1" presStyleCnt="0"/>
      <dgm:spPr/>
    </dgm:pt>
    <dgm:pt modelId="{1F18BBC5-0012-41E7-84B5-CAAAC1C6B434}" type="pres">
      <dgm:prSet presAssocID="{F1F5EE29-CEF0-4F5F-8187-9F05B0D1554F}" presName="cycle" presStyleCnt="0"/>
      <dgm:spPr/>
    </dgm:pt>
    <dgm:pt modelId="{06DD0AFE-3195-47AA-A825-69CF9CB42404}" type="pres">
      <dgm:prSet presAssocID="{F1F5EE29-CEF0-4F5F-8187-9F05B0D1554F}" presName="srcNode" presStyleLbl="node1" presStyleIdx="0" presStyleCnt="0"/>
      <dgm:spPr/>
    </dgm:pt>
    <dgm:pt modelId="{5FD90E14-D5DD-43E8-B632-DDB6F7ED6BDB}" type="pres">
      <dgm:prSet presAssocID="{F1F5EE29-CEF0-4F5F-8187-9F05B0D1554F}" presName="conn" presStyleLbl="parChTrans1D2" presStyleIdx="0" presStyleCnt="1"/>
      <dgm:spPr/>
    </dgm:pt>
    <dgm:pt modelId="{0CD28341-0EAE-456E-8968-7EC22B13C47A}" type="pres">
      <dgm:prSet presAssocID="{F1F5EE29-CEF0-4F5F-8187-9F05B0D1554F}" presName="extraNode" presStyleLbl="node1" presStyleIdx="0" presStyleCnt="0"/>
      <dgm:spPr/>
    </dgm:pt>
    <dgm:pt modelId="{29CC4B28-7997-43C7-9034-89C6C8644342}" type="pres">
      <dgm:prSet presAssocID="{F1F5EE29-CEF0-4F5F-8187-9F05B0D1554F}" presName="dstNode" presStyleLbl="node1" presStyleIdx="0" presStyleCnt="0"/>
      <dgm:spPr/>
    </dgm:pt>
  </dgm:ptLst>
  <dgm:cxnLst>
    <dgm:cxn modelId="{ADEFDB85-3E12-4FD9-9054-957518394C37}" type="presOf" srcId="{F1F5EE29-CEF0-4F5F-8187-9F05B0D1554F}" destId="{14F5EFE1-17B6-487A-A83C-8AEC3F1616D3}" srcOrd="0" destOrd="0" presId="urn:microsoft.com/office/officeart/2008/layout/VerticalCurvedList"/>
    <dgm:cxn modelId="{92701F75-D87D-4982-A725-B7A9436F0333}" type="presParOf" srcId="{14F5EFE1-17B6-487A-A83C-8AEC3F1616D3}" destId="{2B6753AD-8DF2-4160-83E5-B604C05D24E8}" srcOrd="0" destOrd="0" presId="urn:microsoft.com/office/officeart/2008/layout/VerticalCurvedList"/>
    <dgm:cxn modelId="{CA3D1570-5C2C-4DAA-8D3E-4A3361C482BC}" type="presParOf" srcId="{2B6753AD-8DF2-4160-83E5-B604C05D24E8}" destId="{1F18BBC5-0012-41E7-84B5-CAAAC1C6B434}" srcOrd="0" destOrd="0" presId="urn:microsoft.com/office/officeart/2008/layout/VerticalCurvedList"/>
    <dgm:cxn modelId="{C3907E07-8F90-4411-8991-C65EB5462ECA}" type="presParOf" srcId="{1F18BBC5-0012-41E7-84B5-CAAAC1C6B434}" destId="{06DD0AFE-3195-47AA-A825-69CF9CB42404}" srcOrd="0" destOrd="0" presId="urn:microsoft.com/office/officeart/2008/layout/VerticalCurvedList"/>
    <dgm:cxn modelId="{4A77315F-FDB8-477A-918E-C409D95D7C65}" type="presParOf" srcId="{1F18BBC5-0012-41E7-84B5-CAAAC1C6B434}" destId="{5FD90E14-D5DD-43E8-B632-DDB6F7ED6BDB}" srcOrd="1" destOrd="0" presId="urn:microsoft.com/office/officeart/2008/layout/VerticalCurvedList"/>
    <dgm:cxn modelId="{E8278616-746C-4AA2-B927-86A040B8470F}" type="presParOf" srcId="{1F18BBC5-0012-41E7-84B5-CAAAC1C6B434}" destId="{0CD28341-0EAE-456E-8968-7EC22B13C47A}" srcOrd="2" destOrd="0" presId="urn:microsoft.com/office/officeart/2008/layout/VerticalCurvedList"/>
    <dgm:cxn modelId="{97BE1709-55DE-4585-B173-A33463C4604B}" type="presParOf" srcId="{1F18BBC5-0012-41E7-84B5-CAAAC1C6B434}" destId="{29CC4B28-7997-43C7-9034-89C6C8644342}" srcOrd="3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A37F0D-07A0-49A1-87C7-BF3B79468B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B7A487-55E3-4D82-9A45-FECE5F4FC55C}" type="pres">
      <dgm:prSet presAssocID="{6BA37F0D-07A0-49A1-87C7-BF3B79468B7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D9A441F-56DF-4B06-9AC8-C9AA997D79E2}" type="presOf" srcId="{6BA37F0D-07A0-49A1-87C7-BF3B79468B71}" destId="{51B7A487-55E3-4D82-9A45-FECE5F4FC55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F5EE29-CEF0-4F5F-8187-9F05B0D1554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9FF409-1D5C-4581-8A04-B3195C9CD78D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dirty="0" err="1"/>
            <a:t>Անձնական</a:t>
          </a:r>
          <a:r>
            <a:rPr lang="en-US" dirty="0"/>
            <a:t> և </a:t>
          </a:r>
          <a:r>
            <a:rPr lang="en-US" dirty="0" err="1"/>
            <a:t>մասնագիտական</a:t>
          </a:r>
          <a:r>
            <a:rPr lang="en-US" dirty="0"/>
            <a:t> </a:t>
          </a:r>
          <a:r>
            <a:rPr lang="en-US" dirty="0" err="1"/>
            <a:t>տվյալներ</a:t>
          </a:r>
          <a:r>
            <a:rPr lang="en-US" dirty="0"/>
            <a:t> </a:t>
          </a:r>
          <a:r>
            <a:rPr lang="en-US" dirty="0" err="1"/>
            <a:t>հետազոտողի</a:t>
          </a:r>
          <a:r>
            <a:rPr lang="en-US" dirty="0"/>
            <a:t> </a:t>
          </a:r>
          <a:r>
            <a:rPr lang="en-US" dirty="0" err="1"/>
            <a:t>մասին</a:t>
          </a:r>
          <a:r>
            <a:rPr lang="en-US" dirty="0"/>
            <a:t>,</a:t>
          </a:r>
        </a:p>
      </dgm:t>
    </dgm:pt>
    <dgm:pt modelId="{28AB6071-4EEE-4134-B9C5-FC873FD7B2C0}" type="parTrans" cxnId="{3278D49C-796B-45BD-93BB-BD69FAD08932}">
      <dgm:prSet/>
      <dgm:spPr/>
      <dgm:t>
        <a:bodyPr/>
        <a:lstStyle/>
        <a:p>
          <a:endParaRPr lang="en-US"/>
        </a:p>
      </dgm:t>
    </dgm:pt>
    <dgm:pt modelId="{9316E202-722E-454E-997C-D00F16307757}" type="sibTrans" cxnId="{3278D49C-796B-45BD-93BB-BD69FAD08932}">
      <dgm:prSet/>
      <dgm:spPr/>
      <dgm:t>
        <a:bodyPr/>
        <a:lstStyle/>
        <a:p>
          <a:endParaRPr lang="en-US"/>
        </a:p>
      </dgm:t>
    </dgm:pt>
    <dgm:pt modelId="{3B77FE15-0C41-48B3-8935-B8F16E97A120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/>
            <a:t>Ամբողջական հոդվածներ կամ գրքեր ներբեռնելու հնարավորություն,</a:t>
          </a:r>
        </a:p>
      </dgm:t>
    </dgm:pt>
    <dgm:pt modelId="{F8D15DEA-8A40-45DF-9881-D4E4FDC952DB}" type="parTrans" cxnId="{74A16A43-AFE3-4375-B968-F95560BF40FD}">
      <dgm:prSet/>
      <dgm:spPr/>
      <dgm:t>
        <a:bodyPr/>
        <a:lstStyle/>
        <a:p>
          <a:endParaRPr lang="en-US"/>
        </a:p>
      </dgm:t>
    </dgm:pt>
    <dgm:pt modelId="{EB8624D2-8A7D-429F-B3FF-2A8D9EC2AB4F}" type="sibTrans" cxnId="{74A16A43-AFE3-4375-B968-F95560BF40FD}">
      <dgm:prSet/>
      <dgm:spPr/>
      <dgm:t>
        <a:bodyPr/>
        <a:lstStyle/>
        <a:p>
          <a:endParaRPr lang="en-US"/>
        </a:p>
      </dgm:t>
    </dgm:pt>
    <dgm:pt modelId="{31A5A72D-9FED-4EF0-BB43-C3CF93EBAA79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/>
            <a:t>Սեփական վարկանիշի պատկեր միջազգային գիտական համայնքում,</a:t>
          </a:r>
        </a:p>
      </dgm:t>
    </dgm:pt>
    <dgm:pt modelId="{F6A716D7-C08D-4CFA-AE65-27E7C2221412}" type="parTrans" cxnId="{30F040E6-D1E2-4F39-93E3-4174BC9074E0}">
      <dgm:prSet/>
      <dgm:spPr/>
      <dgm:t>
        <a:bodyPr/>
        <a:lstStyle/>
        <a:p>
          <a:endParaRPr lang="en-US"/>
        </a:p>
      </dgm:t>
    </dgm:pt>
    <dgm:pt modelId="{D9D595A5-4EB3-4584-BC57-5715BB8E5110}" type="sibTrans" cxnId="{30F040E6-D1E2-4F39-93E3-4174BC9074E0}">
      <dgm:prSet/>
      <dgm:spPr/>
      <dgm:t>
        <a:bodyPr/>
        <a:lstStyle/>
        <a:p>
          <a:endParaRPr lang="en-US"/>
        </a:p>
      </dgm:t>
    </dgm:pt>
    <dgm:pt modelId="{BDAA1F3D-DF10-4C94-BC42-B8DABD71F113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/>
            <a:t>Արտասահմանյան գործընկերների հետ շփում, գիտական հաղորդակցում,</a:t>
          </a:r>
        </a:p>
      </dgm:t>
    </dgm:pt>
    <dgm:pt modelId="{FABB0D83-F062-4D12-99EE-001BBE78EC8B}" type="parTrans" cxnId="{40F9791E-0AAA-4234-8C8F-D452F4CC8600}">
      <dgm:prSet/>
      <dgm:spPr/>
      <dgm:t>
        <a:bodyPr/>
        <a:lstStyle/>
        <a:p>
          <a:endParaRPr lang="en-US"/>
        </a:p>
      </dgm:t>
    </dgm:pt>
    <dgm:pt modelId="{E834B0B0-7209-4ABF-BA90-3EE356B87DE8}" type="sibTrans" cxnId="{40F9791E-0AAA-4234-8C8F-D452F4CC8600}">
      <dgm:prSet/>
      <dgm:spPr/>
      <dgm:t>
        <a:bodyPr/>
        <a:lstStyle/>
        <a:p>
          <a:endParaRPr lang="en-US"/>
        </a:p>
      </dgm:t>
    </dgm:pt>
    <dgm:pt modelId="{0B903828-7E8F-4151-BCC3-B7E5C28C4690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/>
            <a:t>Աշխատելու և սովորելու հնարավորություններ և առաջարկներ:</a:t>
          </a:r>
        </a:p>
      </dgm:t>
    </dgm:pt>
    <dgm:pt modelId="{1BE048DC-A209-4711-A74E-12FF6C16B72E}" type="parTrans" cxnId="{EC14A432-AB3A-4E1C-9301-C63406F8AD20}">
      <dgm:prSet/>
      <dgm:spPr/>
      <dgm:t>
        <a:bodyPr/>
        <a:lstStyle/>
        <a:p>
          <a:endParaRPr lang="en-US"/>
        </a:p>
      </dgm:t>
    </dgm:pt>
    <dgm:pt modelId="{DF5207ED-5ED1-4D22-9B70-51D2F2C2F123}" type="sibTrans" cxnId="{EC14A432-AB3A-4E1C-9301-C63406F8AD20}">
      <dgm:prSet/>
      <dgm:spPr/>
      <dgm:t>
        <a:bodyPr/>
        <a:lstStyle/>
        <a:p>
          <a:endParaRPr lang="en-US"/>
        </a:p>
      </dgm:t>
    </dgm:pt>
    <dgm:pt modelId="{14F5EFE1-17B6-487A-A83C-8AEC3F1616D3}" type="pres">
      <dgm:prSet presAssocID="{F1F5EE29-CEF0-4F5F-8187-9F05B0D1554F}" presName="Name0" presStyleCnt="0">
        <dgm:presLayoutVars>
          <dgm:chMax val="7"/>
          <dgm:chPref val="7"/>
          <dgm:dir/>
        </dgm:presLayoutVars>
      </dgm:prSet>
      <dgm:spPr/>
    </dgm:pt>
    <dgm:pt modelId="{2B6753AD-8DF2-4160-83E5-B604C05D24E8}" type="pres">
      <dgm:prSet presAssocID="{F1F5EE29-CEF0-4F5F-8187-9F05B0D1554F}" presName="Name1" presStyleCnt="0"/>
      <dgm:spPr/>
    </dgm:pt>
    <dgm:pt modelId="{1F18BBC5-0012-41E7-84B5-CAAAC1C6B434}" type="pres">
      <dgm:prSet presAssocID="{F1F5EE29-CEF0-4F5F-8187-9F05B0D1554F}" presName="cycle" presStyleCnt="0"/>
      <dgm:spPr/>
    </dgm:pt>
    <dgm:pt modelId="{06DD0AFE-3195-47AA-A825-69CF9CB42404}" type="pres">
      <dgm:prSet presAssocID="{F1F5EE29-CEF0-4F5F-8187-9F05B0D1554F}" presName="srcNode" presStyleLbl="node1" presStyleIdx="0" presStyleCnt="5"/>
      <dgm:spPr/>
    </dgm:pt>
    <dgm:pt modelId="{5FD90E14-D5DD-43E8-B632-DDB6F7ED6BDB}" type="pres">
      <dgm:prSet presAssocID="{F1F5EE29-CEF0-4F5F-8187-9F05B0D1554F}" presName="conn" presStyleLbl="parChTrans1D2" presStyleIdx="0" presStyleCnt="1"/>
      <dgm:spPr/>
    </dgm:pt>
    <dgm:pt modelId="{0CD28341-0EAE-456E-8968-7EC22B13C47A}" type="pres">
      <dgm:prSet presAssocID="{F1F5EE29-CEF0-4F5F-8187-9F05B0D1554F}" presName="extraNode" presStyleLbl="node1" presStyleIdx="0" presStyleCnt="5"/>
      <dgm:spPr/>
    </dgm:pt>
    <dgm:pt modelId="{29CC4B28-7997-43C7-9034-89C6C8644342}" type="pres">
      <dgm:prSet presAssocID="{F1F5EE29-CEF0-4F5F-8187-9F05B0D1554F}" presName="dstNode" presStyleLbl="node1" presStyleIdx="0" presStyleCnt="5"/>
      <dgm:spPr/>
    </dgm:pt>
    <dgm:pt modelId="{3DEB1C1E-0803-48A7-A5D3-80D5222319D9}" type="pres">
      <dgm:prSet presAssocID="{A09FF409-1D5C-4581-8A04-B3195C9CD78D}" presName="text_1" presStyleLbl="node1" presStyleIdx="0" presStyleCnt="5">
        <dgm:presLayoutVars>
          <dgm:bulletEnabled val="1"/>
        </dgm:presLayoutVars>
      </dgm:prSet>
      <dgm:spPr/>
    </dgm:pt>
    <dgm:pt modelId="{0D984F21-2B7E-4308-9E7E-726078796AA7}" type="pres">
      <dgm:prSet presAssocID="{A09FF409-1D5C-4581-8A04-B3195C9CD78D}" presName="accent_1" presStyleCnt="0"/>
      <dgm:spPr/>
    </dgm:pt>
    <dgm:pt modelId="{BF5C0416-8F6A-475F-A6C6-0579D8AEA534}" type="pres">
      <dgm:prSet presAssocID="{A09FF409-1D5C-4581-8A04-B3195C9CD78D}" presName="accentRepeatNode" presStyleLbl="solidFgAcc1" presStyleIdx="0" presStyleCnt="5"/>
      <dgm:spPr/>
    </dgm:pt>
    <dgm:pt modelId="{B15F484F-8F14-4F19-B556-D280AE694406}" type="pres">
      <dgm:prSet presAssocID="{3B77FE15-0C41-48B3-8935-B8F16E97A120}" presName="text_2" presStyleLbl="node1" presStyleIdx="1" presStyleCnt="5">
        <dgm:presLayoutVars>
          <dgm:bulletEnabled val="1"/>
        </dgm:presLayoutVars>
      </dgm:prSet>
      <dgm:spPr/>
    </dgm:pt>
    <dgm:pt modelId="{E01CD0F7-0A80-4870-9273-36969C2D17DE}" type="pres">
      <dgm:prSet presAssocID="{3B77FE15-0C41-48B3-8935-B8F16E97A120}" presName="accent_2" presStyleCnt="0"/>
      <dgm:spPr/>
    </dgm:pt>
    <dgm:pt modelId="{CEFF6F5E-6F79-4ABA-8101-3E8D9183E433}" type="pres">
      <dgm:prSet presAssocID="{3B77FE15-0C41-48B3-8935-B8F16E97A120}" presName="accentRepeatNode" presStyleLbl="solidFgAcc1" presStyleIdx="1" presStyleCnt="5"/>
      <dgm:spPr/>
    </dgm:pt>
    <dgm:pt modelId="{EF039791-5BCD-4A08-9B83-85ACE851DD84}" type="pres">
      <dgm:prSet presAssocID="{31A5A72D-9FED-4EF0-BB43-C3CF93EBAA79}" presName="text_3" presStyleLbl="node1" presStyleIdx="2" presStyleCnt="5">
        <dgm:presLayoutVars>
          <dgm:bulletEnabled val="1"/>
        </dgm:presLayoutVars>
      </dgm:prSet>
      <dgm:spPr/>
    </dgm:pt>
    <dgm:pt modelId="{42E8760F-14AD-4986-829B-17F31EB3C7F9}" type="pres">
      <dgm:prSet presAssocID="{31A5A72D-9FED-4EF0-BB43-C3CF93EBAA79}" presName="accent_3" presStyleCnt="0"/>
      <dgm:spPr/>
    </dgm:pt>
    <dgm:pt modelId="{86B4D985-AA4F-4FD2-A8D8-AC8613BF586C}" type="pres">
      <dgm:prSet presAssocID="{31A5A72D-9FED-4EF0-BB43-C3CF93EBAA79}" presName="accentRepeatNode" presStyleLbl="solidFgAcc1" presStyleIdx="2" presStyleCnt="5"/>
      <dgm:spPr/>
    </dgm:pt>
    <dgm:pt modelId="{2C684F34-72C5-403E-A893-3A07FC76926E}" type="pres">
      <dgm:prSet presAssocID="{BDAA1F3D-DF10-4C94-BC42-B8DABD71F113}" presName="text_4" presStyleLbl="node1" presStyleIdx="3" presStyleCnt="5">
        <dgm:presLayoutVars>
          <dgm:bulletEnabled val="1"/>
        </dgm:presLayoutVars>
      </dgm:prSet>
      <dgm:spPr/>
    </dgm:pt>
    <dgm:pt modelId="{4FD5578B-A574-49C6-A6DA-37C30C7140EF}" type="pres">
      <dgm:prSet presAssocID="{BDAA1F3D-DF10-4C94-BC42-B8DABD71F113}" presName="accent_4" presStyleCnt="0"/>
      <dgm:spPr/>
    </dgm:pt>
    <dgm:pt modelId="{FB908C1A-2F03-4968-833F-9F9D401AEE2A}" type="pres">
      <dgm:prSet presAssocID="{BDAA1F3D-DF10-4C94-BC42-B8DABD71F113}" presName="accentRepeatNode" presStyleLbl="solidFgAcc1" presStyleIdx="3" presStyleCnt="5"/>
      <dgm:spPr/>
    </dgm:pt>
    <dgm:pt modelId="{19AB5041-DFF1-4A07-96AD-7C1D6368EA96}" type="pres">
      <dgm:prSet presAssocID="{0B903828-7E8F-4151-BCC3-B7E5C28C4690}" presName="text_5" presStyleLbl="node1" presStyleIdx="4" presStyleCnt="5">
        <dgm:presLayoutVars>
          <dgm:bulletEnabled val="1"/>
        </dgm:presLayoutVars>
      </dgm:prSet>
      <dgm:spPr/>
    </dgm:pt>
    <dgm:pt modelId="{23F6CFD7-2FCE-4463-8C20-3542E65B9CBD}" type="pres">
      <dgm:prSet presAssocID="{0B903828-7E8F-4151-BCC3-B7E5C28C4690}" presName="accent_5" presStyleCnt="0"/>
      <dgm:spPr/>
    </dgm:pt>
    <dgm:pt modelId="{8CDC8184-6A81-4989-9B0C-C200E6D68D99}" type="pres">
      <dgm:prSet presAssocID="{0B903828-7E8F-4151-BCC3-B7E5C28C4690}" presName="accentRepeatNode" presStyleLbl="solidFgAcc1" presStyleIdx="4" presStyleCnt="5"/>
      <dgm:spPr/>
    </dgm:pt>
  </dgm:ptLst>
  <dgm:cxnLst>
    <dgm:cxn modelId="{40F9791E-0AAA-4234-8C8F-D452F4CC8600}" srcId="{F1F5EE29-CEF0-4F5F-8187-9F05B0D1554F}" destId="{BDAA1F3D-DF10-4C94-BC42-B8DABD71F113}" srcOrd="3" destOrd="0" parTransId="{FABB0D83-F062-4D12-99EE-001BBE78EC8B}" sibTransId="{E834B0B0-7209-4ABF-BA90-3EE356B87DE8}"/>
    <dgm:cxn modelId="{EC14A432-AB3A-4E1C-9301-C63406F8AD20}" srcId="{F1F5EE29-CEF0-4F5F-8187-9F05B0D1554F}" destId="{0B903828-7E8F-4151-BCC3-B7E5C28C4690}" srcOrd="4" destOrd="0" parTransId="{1BE048DC-A209-4711-A74E-12FF6C16B72E}" sibTransId="{DF5207ED-5ED1-4D22-9B70-51D2F2C2F123}"/>
    <dgm:cxn modelId="{74A16A43-AFE3-4375-B968-F95560BF40FD}" srcId="{F1F5EE29-CEF0-4F5F-8187-9F05B0D1554F}" destId="{3B77FE15-0C41-48B3-8935-B8F16E97A120}" srcOrd="1" destOrd="0" parTransId="{F8D15DEA-8A40-45DF-9881-D4E4FDC952DB}" sibTransId="{EB8624D2-8A7D-429F-B3FF-2A8D9EC2AB4F}"/>
    <dgm:cxn modelId="{F2E8AC46-0982-4565-BCE3-F9AD6E991D27}" type="presOf" srcId="{31A5A72D-9FED-4EF0-BB43-C3CF93EBAA79}" destId="{EF039791-5BCD-4A08-9B83-85ACE851DD84}" srcOrd="0" destOrd="0" presId="urn:microsoft.com/office/officeart/2008/layout/VerticalCurvedList"/>
    <dgm:cxn modelId="{807A1080-2B22-403E-883A-C984C511176C}" type="presOf" srcId="{BDAA1F3D-DF10-4C94-BC42-B8DABD71F113}" destId="{2C684F34-72C5-403E-A893-3A07FC76926E}" srcOrd="0" destOrd="0" presId="urn:microsoft.com/office/officeart/2008/layout/VerticalCurvedList"/>
    <dgm:cxn modelId="{ADEFDB85-3E12-4FD9-9054-957518394C37}" type="presOf" srcId="{F1F5EE29-CEF0-4F5F-8187-9F05B0D1554F}" destId="{14F5EFE1-17B6-487A-A83C-8AEC3F1616D3}" srcOrd="0" destOrd="0" presId="urn:microsoft.com/office/officeart/2008/layout/VerticalCurvedList"/>
    <dgm:cxn modelId="{70230499-ECAE-4C8E-B14A-94A5F45DE9EC}" type="presOf" srcId="{3B77FE15-0C41-48B3-8935-B8F16E97A120}" destId="{B15F484F-8F14-4F19-B556-D280AE694406}" srcOrd="0" destOrd="0" presId="urn:microsoft.com/office/officeart/2008/layout/VerticalCurvedList"/>
    <dgm:cxn modelId="{3278D49C-796B-45BD-93BB-BD69FAD08932}" srcId="{F1F5EE29-CEF0-4F5F-8187-9F05B0D1554F}" destId="{A09FF409-1D5C-4581-8A04-B3195C9CD78D}" srcOrd="0" destOrd="0" parTransId="{28AB6071-4EEE-4134-B9C5-FC873FD7B2C0}" sibTransId="{9316E202-722E-454E-997C-D00F16307757}"/>
    <dgm:cxn modelId="{021B81A1-F92A-4574-8E97-AB9299256640}" type="presOf" srcId="{9316E202-722E-454E-997C-D00F16307757}" destId="{5FD90E14-D5DD-43E8-B632-DDB6F7ED6BDB}" srcOrd="0" destOrd="0" presId="urn:microsoft.com/office/officeart/2008/layout/VerticalCurvedList"/>
    <dgm:cxn modelId="{C21091DE-73D3-47DD-A8C0-500183CC9B27}" type="presOf" srcId="{0B903828-7E8F-4151-BCC3-B7E5C28C4690}" destId="{19AB5041-DFF1-4A07-96AD-7C1D6368EA96}" srcOrd="0" destOrd="0" presId="urn:microsoft.com/office/officeart/2008/layout/VerticalCurvedList"/>
    <dgm:cxn modelId="{30F040E6-D1E2-4F39-93E3-4174BC9074E0}" srcId="{F1F5EE29-CEF0-4F5F-8187-9F05B0D1554F}" destId="{31A5A72D-9FED-4EF0-BB43-C3CF93EBAA79}" srcOrd="2" destOrd="0" parTransId="{F6A716D7-C08D-4CFA-AE65-27E7C2221412}" sibTransId="{D9D595A5-4EB3-4584-BC57-5715BB8E5110}"/>
    <dgm:cxn modelId="{EC76BEF1-2FF5-46C2-BAE4-B72E60771A5A}" type="presOf" srcId="{A09FF409-1D5C-4581-8A04-B3195C9CD78D}" destId="{3DEB1C1E-0803-48A7-A5D3-80D5222319D9}" srcOrd="0" destOrd="0" presId="urn:microsoft.com/office/officeart/2008/layout/VerticalCurvedList"/>
    <dgm:cxn modelId="{92701F75-D87D-4982-A725-B7A9436F0333}" type="presParOf" srcId="{14F5EFE1-17B6-487A-A83C-8AEC3F1616D3}" destId="{2B6753AD-8DF2-4160-83E5-B604C05D24E8}" srcOrd="0" destOrd="0" presId="urn:microsoft.com/office/officeart/2008/layout/VerticalCurvedList"/>
    <dgm:cxn modelId="{CA3D1570-5C2C-4DAA-8D3E-4A3361C482BC}" type="presParOf" srcId="{2B6753AD-8DF2-4160-83E5-B604C05D24E8}" destId="{1F18BBC5-0012-41E7-84B5-CAAAC1C6B434}" srcOrd="0" destOrd="0" presId="urn:microsoft.com/office/officeart/2008/layout/VerticalCurvedList"/>
    <dgm:cxn modelId="{C3907E07-8F90-4411-8991-C65EB5462ECA}" type="presParOf" srcId="{1F18BBC5-0012-41E7-84B5-CAAAC1C6B434}" destId="{06DD0AFE-3195-47AA-A825-69CF9CB42404}" srcOrd="0" destOrd="0" presId="urn:microsoft.com/office/officeart/2008/layout/VerticalCurvedList"/>
    <dgm:cxn modelId="{4A77315F-FDB8-477A-918E-C409D95D7C65}" type="presParOf" srcId="{1F18BBC5-0012-41E7-84B5-CAAAC1C6B434}" destId="{5FD90E14-D5DD-43E8-B632-DDB6F7ED6BDB}" srcOrd="1" destOrd="0" presId="urn:microsoft.com/office/officeart/2008/layout/VerticalCurvedList"/>
    <dgm:cxn modelId="{E8278616-746C-4AA2-B927-86A040B8470F}" type="presParOf" srcId="{1F18BBC5-0012-41E7-84B5-CAAAC1C6B434}" destId="{0CD28341-0EAE-456E-8968-7EC22B13C47A}" srcOrd="2" destOrd="0" presId="urn:microsoft.com/office/officeart/2008/layout/VerticalCurvedList"/>
    <dgm:cxn modelId="{97BE1709-55DE-4585-B173-A33463C4604B}" type="presParOf" srcId="{1F18BBC5-0012-41E7-84B5-CAAAC1C6B434}" destId="{29CC4B28-7997-43C7-9034-89C6C8644342}" srcOrd="3" destOrd="0" presId="urn:microsoft.com/office/officeart/2008/layout/VerticalCurvedList"/>
    <dgm:cxn modelId="{9FA9A67F-15C5-478B-8B48-25648052A2FD}" type="presParOf" srcId="{2B6753AD-8DF2-4160-83E5-B604C05D24E8}" destId="{3DEB1C1E-0803-48A7-A5D3-80D5222319D9}" srcOrd="1" destOrd="0" presId="urn:microsoft.com/office/officeart/2008/layout/VerticalCurvedList"/>
    <dgm:cxn modelId="{30AA5AC9-4123-461F-8F2B-895EF0B61FBA}" type="presParOf" srcId="{2B6753AD-8DF2-4160-83E5-B604C05D24E8}" destId="{0D984F21-2B7E-4308-9E7E-726078796AA7}" srcOrd="2" destOrd="0" presId="urn:microsoft.com/office/officeart/2008/layout/VerticalCurvedList"/>
    <dgm:cxn modelId="{36EC64F1-57AA-4AB0-A446-5F8485E6E947}" type="presParOf" srcId="{0D984F21-2B7E-4308-9E7E-726078796AA7}" destId="{BF5C0416-8F6A-475F-A6C6-0579D8AEA534}" srcOrd="0" destOrd="0" presId="urn:microsoft.com/office/officeart/2008/layout/VerticalCurvedList"/>
    <dgm:cxn modelId="{18832510-1413-4D46-908A-535FB0049807}" type="presParOf" srcId="{2B6753AD-8DF2-4160-83E5-B604C05D24E8}" destId="{B15F484F-8F14-4F19-B556-D280AE694406}" srcOrd="3" destOrd="0" presId="urn:microsoft.com/office/officeart/2008/layout/VerticalCurvedList"/>
    <dgm:cxn modelId="{78551F0F-F9F4-4886-9588-0F0ED55733EC}" type="presParOf" srcId="{2B6753AD-8DF2-4160-83E5-B604C05D24E8}" destId="{E01CD0F7-0A80-4870-9273-36969C2D17DE}" srcOrd="4" destOrd="0" presId="urn:microsoft.com/office/officeart/2008/layout/VerticalCurvedList"/>
    <dgm:cxn modelId="{241EBC3D-D1BE-41E9-8553-874C88F16B5B}" type="presParOf" srcId="{E01CD0F7-0A80-4870-9273-36969C2D17DE}" destId="{CEFF6F5E-6F79-4ABA-8101-3E8D9183E433}" srcOrd="0" destOrd="0" presId="urn:microsoft.com/office/officeart/2008/layout/VerticalCurvedList"/>
    <dgm:cxn modelId="{281DC835-723B-48C9-A200-F6BA1A86F38F}" type="presParOf" srcId="{2B6753AD-8DF2-4160-83E5-B604C05D24E8}" destId="{EF039791-5BCD-4A08-9B83-85ACE851DD84}" srcOrd="5" destOrd="0" presId="urn:microsoft.com/office/officeart/2008/layout/VerticalCurvedList"/>
    <dgm:cxn modelId="{AC746951-5C0E-4DD8-8789-CADF6828EF7C}" type="presParOf" srcId="{2B6753AD-8DF2-4160-83E5-B604C05D24E8}" destId="{42E8760F-14AD-4986-829B-17F31EB3C7F9}" srcOrd="6" destOrd="0" presId="urn:microsoft.com/office/officeart/2008/layout/VerticalCurvedList"/>
    <dgm:cxn modelId="{9EFB05BC-E9D8-4B13-8341-A0534D62D2BC}" type="presParOf" srcId="{42E8760F-14AD-4986-829B-17F31EB3C7F9}" destId="{86B4D985-AA4F-4FD2-A8D8-AC8613BF586C}" srcOrd="0" destOrd="0" presId="urn:microsoft.com/office/officeart/2008/layout/VerticalCurvedList"/>
    <dgm:cxn modelId="{2D4E4907-E850-4AB0-AB42-54F34706AB56}" type="presParOf" srcId="{2B6753AD-8DF2-4160-83E5-B604C05D24E8}" destId="{2C684F34-72C5-403E-A893-3A07FC76926E}" srcOrd="7" destOrd="0" presId="urn:microsoft.com/office/officeart/2008/layout/VerticalCurvedList"/>
    <dgm:cxn modelId="{2B499EBD-F885-4F3A-9428-E184F396AC8D}" type="presParOf" srcId="{2B6753AD-8DF2-4160-83E5-B604C05D24E8}" destId="{4FD5578B-A574-49C6-A6DA-37C30C7140EF}" srcOrd="8" destOrd="0" presId="urn:microsoft.com/office/officeart/2008/layout/VerticalCurvedList"/>
    <dgm:cxn modelId="{C46620DD-308D-47D5-BA17-10FC653A550A}" type="presParOf" srcId="{4FD5578B-A574-49C6-A6DA-37C30C7140EF}" destId="{FB908C1A-2F03-4968-833F-9F9D401AEE2A}" srcOrd="0" destOrd="0" presId="urn:microsoft.com/office/officeart/2008/layout/VerticalCurvedList"/>
    <dgm:cxn modelId="{5DABA60C-6F9D-4578-BE56-8F5644037B07}" type="presParOf" srcId="{2B6753AD-8DF2-4160-83E5-B604C05D24E8}" destId="{19AB5041-DFF1-4A07-96AD-7C1D6368EA96}" srcOrd="9" destOrd="0" presId="urn:microsoft.com/office/officeart/2008/layout/VerticalCurvedList"/>
    <dgm:cxn modelId="{E72FA439-055F-4BA8-A03D-FE4E93808EE4}" type="presParOf" srcId="{2B6753AD-8DF2-4160-83E5-B604C05D24E8}" destId="{23F6CFD7-2FCE-4463-8C20-3542E65B9CBD}" srcOrd="10" destOrd="0" presId="urn:microsoft.com/office/officeart/2008/layout/VerticalCurvedList"/>
    <dgm:cxn modelId="{8432AA48-C90C-4B56-B6D7-0849A1A8FAA5}" type="presParOf" srcId="{23F6CFD7-2FCE-4463-8C20-3542E65B9CBD}" destId="{8CDC8184-6A81-4989-9B0C-C200E6D68D9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A37F0D-07A0-49A1-87C7-BF3B79468B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B7A487-55E3-4D82-9A45-FECE5F4FC55C}" type="pres">
      <dgm:prSet presAssocID="{6BA37F0D-07A0-49A1-87C7-BF3B79468B7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D9A441F-56DF-4B06-9AC8-C9AA997D79E2}" type="presOf" srcId="{6BA37F0D-07A0-49A1-87C7-BF3B79468B71}" destId="{51B7A487-55E3-4D82-9A45-FECE5F4FC55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F5EE29-CEF0-4F5F-8187-9F05B0D1554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F5EFE1-17B6-487A-A83C-8AEC3F1616D3}" type="pres">
      <dgm:prSet presAssocID="{F1F5EE29-CEF0-4F5F-8187-9F05B0D1554F}" presName="Name0" presStyleCnt="0">
        <dgm:presLayoutVars>
          <dgm:chMax val="7"/>
          <dgm:chPref val="7"/>
          <dgm:dir/>
        </dgm:presLayoutVars>
      </dgm:prSet>
      <dgm:spPr/>
    </dgm:pt>
    <dgm:pt modelId="{2B6753AD-8DF2-4160-83E5-B604C05D24E8}" type="pres">
      <dgm:prSet presAssocID="{F1F5EE29-CEF0-4F5F-8187-9F05B0D1554F}" presName="Name1" presStyleCnt="0"/>
      <dgm:spPr/>
    </dgm:pt>
    <dgm:pt modelId="{1F18BBC5-0012-41E7-84B5-CAAAC1C6B434}" type="pres">
      <dgm:prSet presAssocID="{F1F5EE29-CEF0-4F5F-8187-9F05B0D1554F}" presName="cycle" presStyleCnt="0"/>
      <dgm:spPr/>
    </dgm:pt>
    <dgm:pt modelId="{06DD0AFE-3195-47AA-A825-69CF9CB42404}" type="pres">
      <dgm:prSet presAssocID="{F1F5EE29-CEF0-4F5F-8187-9F05B0D1554F}" presName="srcNode" presStyleLbl="node1" presStyleIdx="0" presStyleCnt="0"/>
      <dgm:spPr/>
    </dgm:pt>
    <dgm:pt modelId="{5FD90E14-D5DD-43E8-B632-DDB6F7ED6BDB}" type="pres">
      <dgm:prSet presAssocID="{F1F5EE29-CEF0-4F5F-8187-9F05B0D1554F}" presName="conn" presStyleLbl="parChTrans1D2" presStyleIdx="0" presStyleCnt="1"/>
      <dgm:spPr/>
    </dgm:pt>
    <dgm:pt modelId="{0CD28341-0EAE-456E-8968-7EC22B13C47A}" type="pres">
      <dgm:prSet presAssocID="{F1F5EE29-CEF0-4F5F-8187-9F05B0D1554F}" presName="extraNode" presStyleLbl="node1" presStyleIdx="0" presStyleCnt="0"/>
      <dgm:spPr/>
    </dgm:pt>
    <dgm:pt modelId="{29CC4B28-7997-43C7-9034-89C6C8644342}" type="pres">
      <dgm:prSet presAssocID="{F1F5EE29-CEF0-4F5F-8187-9F05B0D1554F}" presName="dstNode" presStyleLbl="node1" presStyleIdx="0" presStyleCnt="0"/>
      <dgm:spPr/>
    </dgm:pt>
  </dgm:ptLst>
  <dgm:cxnLst>
    <dgm:cxn modelId="{ADEFDB85-3E12-4FD9-9054-957518394C37}" type="presOf" srcId="{F1F5EE29-CEF0-4F5F-8187-9F05B0D1554F}" destId="{14F5EFE1-17B6-487A-A83C-8AEC3F1616D3}" srcOrd="0" destOrd="0" presId="urn:microsoft.com/office/officeart/2008/layout/VerticalCurvedList"/>
    <dgm:cxn modelId="{92701F75-D87D-4982-A725-B7A9436F0333}" type="presParOf" srcId="{14F5EFE1-17B6-487A-A83C-8AEC3F1616D3}" destId="{2B6753AD-8DF2-4160-83E5-B604C05D24E8}" srcOrd="0" destOrd="0" presId="urn:microsoft.com/office/officeart/2008/layout/VerticalCurvedList"/>
    <dgm:cxn modelId="{CA3D1570-5C2C-4DAA-8D3E-4A3361C482BC}" type="presParOf" srcId="{2B6753AD-8DF2-4160-83E5-B604C05D24E8}" destId="{1F18BBC5-0012-41E7-84B5-CAAAC1C6B434}" srcOrd="0" destOrd="0" presId="urn:microsoft.com/office/officeart/2008/layout/VerticalCurvedList"/>
    <dgm:cxn modelId="{C3907E07-8F90-4411-8991-C65EB5462ECA}" type="presParOf" srcId="{1F18BBC5-0012-41E7-84B5-CAAAC1C6B434}" destId="{06DD0AFE-3195-47AA-A825-69CF9CB42404}" srcOrd="0" destOrd="0" presId="urn:microsoft.com/office/officeart/2008/layout/VerticalCurvedList"/>
    <dgm:cxn modelId="{4A77315F-FDB8-477A-918E-C409D95D7C65}" type="presParOf" srcId="{1F18BBC5-0012-41E7-84B5-CAAAC1C6B434}" destId="{5FD90E14-D5DD-43E8-B632-DDB6F7ED6BDB}" srcOrd="1" destOrd="0" presId="urn:microsoft.com/office/officeart/2008/layout/VerticalCurvedList"/>
    <dgm:cxn modelId="{E8278616-746C-4AA2-B927-86A040B8470F}" type="presParOf" srcId="{1F18BBC5-0012-41E7-84B5-CAAAC1C6B434}" destId="{0CD28341-0EAE-456E-8968-7EC22B13C47A}" srcOrd="2" destOrd="0" presId="urn:microsoft.com/office/officeart/2008/layout/VerticalCurvedList"/>
    <dgm:cxn modelId="{97BE1709-55DE-4585-B173-A33463C4604B}" type="presParOf" srcId="{1F18BBC5-0012-41E7-84B5-CAAAC1C6B434}" destId="{29CC4B28-7997-43C7-9034-89C6C8644342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A37F0D-07A0-49A1-87C7-BF3B79468B7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B7A487-55E3-4D82-9A45-FECE5F4FC55C}" type="pres">
      <dgm:prSet presAssocID="{6BA37F0D-07A0-49A1-87C7-BF3B79468B71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D9A441F-56DF-4B06-9AC8-C9AA997D79E2}" type="presOf" srcId="{6BA37F0D-07A0-49A1-87C7-BF3B79468B71}" destId="{51B7A487-55E3-4D82-9A45-FECE5F4FC55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CBDEE-C2CC-4850-8C69-CF8C24169B91}">
      <dsp:nvSpPr>
        <dsp:cNvPr id="0" name=""/>
        <dsp:cNvSpPr/>
      </dsp:nvSpPr>
      <dsp:spPr>
        <a:xfrm>
          <a:off x="4519420" y="0"/>
          <a:ext cx="5567754" cy="34834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8C664-DCBE-4F11-A89F-56280C867741}">
      <dsp:nvSpPr>
        <dsp:cNvPr id="0" name=""/>
        <dsp:cNvSpPr/>
      </dsp:nvSpPr>
      <dsp:spPr>
        <a:xfrm>
          <a:off x="4157" y="0"/>
          <a:ext cx="4522018" cy="34834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 err="1"/>
            <a:t>Ակադեմիական</a:t>
          </a:r>
          <a:r>
            <a:rPr lang="en-US" sz="4200" kern="1200" dirty="0"/>
            <a:t> </a:t>
          </a:r>
          <a:r>
            <a:rPr lang="en-US" sz="4200" kern="1200" dirty="0" err="1"/>
            <a:t>սոցիալական</a:t>
          </a:r>
          <a:r>
            <a:rPr lang="en-US" sz="4200" kern="1200" dirty="0"/>
            <a:t> </a:t>
          </a:r>
          <a:r>
            <a:rPr lang="en-US" sz="4200" kern="1200" dirty="0" err="1"/>
            <a:t>կայքեր</a:t>
          </a:r>
          <a:endParaRPr lang="en-US" sz="4200" kern="1200" dirty="0"/>
        </a:p>
      </dsp:txBody>
      <dsp:txXfrm>
        <a:off x="174204" y="170047"/>
        <a:ext cx="4181924" cy="314333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0259D-F4C5-4D90-904A-35C9E23A035C}">
      <dsp:nvSpPr>
        <dsp:cNvPr id="0" name=""/>
        <dsp:cNvSpPr/>
      </dsp:nvSpPr>
      <dsp:spPr>
        <a:xfrm>
          <a:off x="0" y="956261"/>
          <a:ext cx="3409723" cy="2045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անվճար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ակադեմիական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սոցիալական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կայք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է, </a:t>
          </a:r>
          <a:endParaRPr lang="en-US" sz="1400" kern="1200" dirty="0"/>
        </a:p>
      </dsp:txBody>
      <dsp:txXfrm>
        <a:off x="0" y="956261"/>
        <a:ext cx="3409723" cy="2045833"/>
      </dsp:txXfrm>
    </dsp:sp>
    <dsp:sp modelId="{AA460B49-672B-42D1-941A-55F1478F2C97}">
      <dsp:nvSpPr>
        <dsp:cNvPr id="0" name=""/>
        <dsp:cNvSpPr/>
      </dsp:nvSpPr>
      <dsp:spPr>
        <a:xfrm>
          <a:off x="3750695" y="956261"/>
          <a:ext cx="3409723" cy="2045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հնարավորություն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է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տալիս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բոլոր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բնագավառների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ու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ոլորտների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հետազոտողներին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համագործակցել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շփվել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և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հաղորդակցվել</a:t>
          </a:r>
          <a:r>
            <a:rPr lang="en-US" sz="1400" kern="1200" dirty="0"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,</a:t>
          </a:r>
          <a:endParaRPr lang="en-US" sz="1400" kern="1200" dirty="0"/>
        </a:p>
      </dsp:txBody>
      <dsp:txXfrm>
        <a:off x="3750695" y="956261"/>
        <a:ext cx="3409723" cy="2045833"/>
      </dsp:txXfrm>
    </dsp:sp>
    <dsp:sp modelId="{9667BB72-B566-4F72-954B-578EE26AEB5D}">
      <dsp:nvSpPr>
        <dsp:cNvPr id="0" name=""/>
        <dsp:cNvSpPr/>
      </dsp:nvSpPr>
      <dsp:spPr>
        <a:xfrm>
          <a:off x="7501390" y="944211"/>
          <a:ext cx="3409723" cy="2045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հնարավորություն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է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տալիս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իմաստաբանական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որոնում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կատարել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այսինքն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՝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որոնել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ըստ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թեմայի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բանալի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բառերի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ամփոփումների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կարևոր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է,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որ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որոնելիս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կարելի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է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մի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քանի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բառ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գրել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, և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որոնումը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կկազմակերպվի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այդ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բառերի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իմաստային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համատեքստում</a:t>
          </a:r>
          <a:r>
            <a:rPr lang="en-US" sz="1400" kern="1200" dirty="0"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,</a:t>
          </a:r>
          <a:endParaRPr lang="en-US" sz="1400" kern="1200" dirty="0"/>
        </a:p>
      </dsp:txBody>
      <dsp:txXfrm>
        <a:off x="7501390" y="944211"/>
        <a:ext cx="3409723" cy="2045833"/>
      </dsp:txXfrm>
    </dsp:sp>
    <dsp:sp modelId="{C51A2631-9B70-4A8C-83BF-97FD2F46294F}">
      <dsp:nvSpPr>
        <dsp:cNvPr id="0" name=""/>
        <dsp:cNvSpPr/>
      </dsp:nvSpPr>
      <dsp:spPr>
        <a:xfrm>
          <a:off x="1875347" y="3343067"/>
          <a:ext cx="3409723" cy="2045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հնարավորություն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է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տալիս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նաև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հրապարակումների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շտեմարանների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համատեղ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օգտագործման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գիտական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բանավեճեր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ծավալելու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և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այլն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:</a:t>
          </a:r>
          <a:endParaRPr lang="en-US" sz="1400" kern="1200" dirty="0"/>
        </a:p>
      </dsp:txBody>
      <dsp:txXfrm>
        <a:off x="1875347" y="3343067"/>
        <a:ext cx="3409723" cy="2045833"/>
      </dsp:txXfrm>
    </dsp:sp>
    <dsp:sp modelId="{EE0F506F-4839-4C76-B7AB-4757E9199689}">
      <dsp:nvSpPr>
        <dsp:cNvPr id="0" name=""/>
        <dsp:cNvSpPr/>
      </dsp:nvSpPr>
      <dsp:spPr>
        <a:xfrm>
          <a:off x="5626043" y="3343067"/>
          <a:ext cx="3409723" cy="2045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Կայքի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օգտատերերը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կարող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են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անձնական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բլոգ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ստեղծել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կայքի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4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ներսում</a:t>
          </a:r>
          <a:r>
            <a:rPr lang="en-US" sz="14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:</a:t>
          </a:r>
          <a:endParaRPr lang="en-US" sz="1400" kern="1200" dirty="0"/>
        </a:p>
      </dsp:txBody>
      <dsp:txXfrm>
        <a:off x="5626043" y="3343067"/>
        <a:ext cx="3409723" cy="204583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1FF1B-4C7B-4D9C-8970-66E2967F23C7}">
      <dsp:nvSpPr>
        <dsp:cNvPr id="0" name=""/>
        <dsp:cNvSpPr/>
      </dsp:nvSpPr>
      <dsp:spPr>
        <a:xfrm>
          <a:off x="1331" y="1614231"/>
          <a:ext cx="5194500" cy="3116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RESEARCHGATE-ը </a:t>
          </a:r>
          <a:r>
            <a:rPr lang="en-US" sz="3100" kern="1200" dirty="0" err="1"/>
            <a:t>հնարավորություն</a:t>
          </a:r>
          <a:r>
            <a:rPr lang="en-US" sz="3100" kern="1200" dirty="0"/>
            <a:t> է </a:t>
          </a:r>
          <a:r>
            <a:rPr lang="en-US" sz="3100" kern="1200" dirty="0" err="1"/>
            <a:t>տալիս</a:t>
          </a:r>
          <a:r>
            <a:rPr lang="en-US" sz="3100" kern="1200" dirty="0"/>
            <a:t> </a:t>
          </a:r>
          <a:r>
            <a:rPr lang="en-US" sz="3100" kern="1200" dirty="0" err="1"/>
            <a:t>վարել</a:t>
          </a:r>
          <a:r>
            <a:rPr lang="en-US" sz="3100" kern="1200" dirty="0"/>
            <a:t> </a:t>
          </a:r>
          <a:r>
            <a:rPr lang="en-US" sz="3100" kern="1200" dirty="0" err="1"/>
            <a:t>ինչպես</a:t>
          </a:r>
          <a:r>
            <a:rPr lang="en-US" sz="3100" kern="1200" dirty="0"/>
            <a:t> </a:t>
          </a:r>
          <a:r>
            <a:rPr lang="en-US" sz="3100" kern="1200" dirty="0" err="1"/>
            <a:t>անձնական</a:t>
          </a:r>
          <a:r>
            <a:rPr lang="en-US" sz="3100" kern="1200" dirty="0"/>
            <a:t> </a:t>
          </a:r>
          <a:r>
            <a:rPr lang="en-US" sz="3100" kern="1200" dirty="0" err="1"/>
            <a:t>էջեր</a:t>
          </a:r>
          <a:r>
            <a:rPr lang="en-US" sz="3100" kern="1200" dirty="0"/>
            <a:t>, </a:t>
          </a:r>
          <a:r>
            <a:rPr lang="en-US" sz="3100" kern="1200" dirty="0" err="1"/>
            <a:t>այնպես</a:t>
          </a:r>
          <a:r>
            <a:rPr lang="en-US" sz="3100" kern="1200" dirty="0"/>
            <a:t> </a:t>
          </a:r>
          <a:r>
            <a:rPr lang="en-US" sz="3100" kern="1200" dirty="0" err="1"/>
            <a:t>էլ</a:t>
          </a:r>
          <a:r>
            <a:rPr lang="en-US" sz="3100" kern="1200" dirty="0"/>
            <a:t> </a:t>
          </a:r>
          <a:r>
            <a:rPr lang="en-US" sz="3100" kern="1200" dirty="0" err="1"/>
            <a:t>ստեղծել</a:t>
          </a:r>
          <a:r>
            <a:rPr lang="en-US" sz="3100" kern="1200" dirty="0"/>
            <a:t> </a:t>
          </a:r>
          <a:r>
            <a:rPr lang="en-US" sz="3100" kern="1200" dirty="0" err="1"/>
            <a:t>գիտական</a:t>
          </a:r>
          <a:r>
            <a:rPr lang="en-US" sz="3100" kern="1200" dirty="0"/>
            <a:t> </a:t>
          </a:r>
          <a:r>
            <a:rPr lang="en-US" sz="3100" kern="1200" dirty="0" err="1"/>
            <a:t>խմբեր</a:t>
          </a:r>
          <a:r>
            <a:rPr lang="en-US" sz="3100" kern="1200" dirty="0"/>
            <a:t> և </a:t>
          </a:r>
          <a:r>
            <a:rPr lang="en-US" sz="3100" kern="1200" dirty="0" err="1"/>
            <a:t>առցանց</a:t>
          </a:r>
          <a:r>
            <a:rPr lang="en-US" sz="3100" kern="1200" dirty="0"/>
            <a:t> </a:t>
          </a:r>
          <a:r>
            <a:rPr lang="en-US" sz="3100" kern="1200" dirty="0" err="1"/>
            <a:t>համայնքներ</a:t>
          </a:r>
          <a:r>
            <a:rPr lang="en-US" sz="3100" kern="1200" dirty="0"/>
            <a:t>:</a:t>
          </a:r>
        </a:p>
      </dsp:txBody>
      <dsp:txXfrm>
        <a:off x="1331" y="1614231"/>
        <a:ext cx="5194500" cy="3116700"/>
      </dsp:txXfrm>
    </dsp:sp>
    <dsp:sp modelId="{7F2ECEA9-BB83-4E31-8679-27DB92DBCB3E}">
      <dsp:nvSpPr>
        <dsp:cNvPr id="0" name=""/>
        <dsp:cNvSpPr/>
      </dsp:nvSpPr>
      <dsp:spPr>
        <a:xfrm>
          <a:off x="5715282" y="1614231"/>
          <a:ext cx="5194500" cy="3116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New </a:t>
          </a:r>
          <a:r>
            <a:rPr lang="en-US" sz="3100" b="1" kern="1200" dirty="0"/>
            <a:t>York Times-ը </a:t>
          </a:r>
          <a:r>
            <a:rPr lang="en-US" sz="3100" kern="1200" dirty="0" err="1"/>
            <a:t>այս</a:t>
          </a:r>
          <a:r>
            <a:rPr lang="en-US" sz="3100" kern="1200" dirty="0"/>
            <a:t> </a:t>
          </a:r>
          <a:r>
            <a:rPr lang="en-US" sz="3100" kern="1200" dirty="0" err="1"/>
            <a:t>սոցկայքը</a:t>
          </a:r>
          <a:r>
            <a:rPr lang="en-US" sz="3100" kern="1200" dirty="0"/>
            <a:t> </a:t>
          </a:r>
          <a:r>
            <a:rPr lang="en-US" sz="3100" kern="1200" dirty="0" err="1"/>
            <a:t>բնորոշում</a:t>
          </a:r>
          <a:r>
            <a:rPr lang="en-US" sz="3100" kern="1200" dirty="0"/>
            <a:t> է </a:t>
          </a:r>
          <a:r>
            <a:rPr lang="en-US" sz="3100" kern="1200" dirty="0" err="1"/>
            <a:t>որպես</a:t>
          </a:r>
          <a:r>
            <a:rPr lang="en-US" sz="3100" kern="1200" dirty="0"/>
            <a:t> Facebook-ի, Twitter-ի և LinkedIn-ի </a:t>
          </a:r>
          <a:r>
            <a:rPr lang="en-US" sz="3100" kern="1200" dirty="0" err="1"/>
            <a:t>համակցված</a:t>
          </a:r>
          <a:r>
            <a:rPr lang="en-US" sz="3100" kern="1200" dirty="0"/>
            <a:t> </a:t>
          </a:r>
          <a:r>
            <a:rPr lang="en-US" sz="3100" kern="1200" dirty="0" err="1"/>
            <a:t>տարբերակ</a:t>
          </a:r>
          <a:r>
            <a:rPr lang="en-US" sz="3100" kern="1200" dirty="0"/>
            <a:t>:</a:t>
          </a:r>
        </a:p>
      </dsp:txBody>
      <dsp:txXfrm>
        <a:off x="5715282" y="1614231"/>
        <a:ext cx="5194500" cy="311670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5792E-1A00-450C-B0EA-AEE719B7A784}">
      <dsp:nvSpPr>
        <dsp:cNvPr id="0" name=""/>
        <dsp:cNvSpPr/>
      </dsp:nvSpPr>
      <dsp:spPr>
        <a:xfrm>
          <a:off x="992" y="194138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Հաջողությամբ</a:t>
          </a:r>
          <a:r>
            <a:rPr lang="en-US" sz="20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գրանցվելուց</a:t>
          </a:r>
          <a:r>
            <a:rPr lang="en-US" sz="20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հետո</a:t>
          </a:r>
          <a:r>
            <a:rPr lang="en-US" sz="20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համակարգը</a:t>
          </a:r>
          <a:r>
            <a:rPr lang="en-US" sz="20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կառաջարկի</a:t>
          </a:r>
          <a:r>
            <a:rPr lang="en-US" sz="20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իր</a:t>
          </a:r>
          <a:r>
            <a:rPr lang="en-US" sz="20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տվյալների</a:t>
          </a:r>
          <a:r>
            <a:rPr lang="en-US" sz="20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շտեմարանում</a:t>
          </a:r>
          <a:r>
            <a:rPr lang="en-US" sz="20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արդեն</a:t>
          </a:r>
          <a:r>
            <a:rPr lang="en-US" sz="20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առկա</a:t>
          </a:r>
          <a:r>
            <a:rPr lang="en-US" sz="20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հրապարակումներից</a:t>
          </a:r>
          <a:r>
            <a:rPr lang="en-US" sz="20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մի</a:t>
          </a:r>
          <a:r>
            <a:rPr lang="en-US" sz="20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քանիսը</a:t>
          </a:r>
          <a:r>
            <a:rPr lang="en-US" sz="20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՝ </a:t>
          </a:r>
          <a:r>
            <a:rPr lang="en-US" sz="20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ճշգրտելու</a:t>
          </a:r>
          <a:r>
            <a:rPr lang="en-US" sz="20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համար</a:t>
          </a:r>
          <a:r>
            <a:rPr lang="en-US" sz="20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US" sz="20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թե</a:t>
          </a:r>
          <a:r>
            <a:rPr lang="en-US" sz="20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արդյոք</a:t>
          </a:r>
          <a:r>
            <a:rPr lang="en-US" sz="20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Դուք</a:t>
          </a:r>
          <a:r>
            <a:rPr lang="en-US" sz="20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եք</a:t>
          </a:r>
          <a:r>
            <a:rPr lang="en-US" sz="20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հեղինակը</a:t>
          </a:r>
          <a:r>
            <a:rPr lang="en-US" sz="2000" kern="1200" dirty="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: </a:t>
          </a:r>
          <a:endParaRPr lang="en-US" sz="2000" kern="1200" dirty="0"/>
        </a:p>
      </dsp:txBody>
      <dsp:txXfrm>
        <a:off x="992" y="194138"/>
        <a:ext cx="3869531" cy="2321718"/>
      </dsp:txXfrm>
    </dsp:sp>
    <dsp:sp modelId="{01CB3DA9-7112-44B3-A669-D86F95E5FA16}">
      <dsp:nvSpPr>
        <dsp:cNvPr id="0" name=""/>
        <dsp:cNvSpPr/>
      </dsp:nvSpPr>
      <dsp:spPr>
        <a:xfrm>
          <a:off x="4257476" y="194138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Պետք է ընտրել տարբերակներից որևէ մեկը, եթե հեղինակն եք՝ I am the author, եթե հեղինակը չեք՝ This is not me: </a:t>
          </a:r>
          <a:endParaRPr lang="en-US" sz="2000" kern="1200" dirty="0">
            <a:effectLst/>
            <a:latin typeface="GHEA Grapalat" panose="02000506050000020003" pitchFamily="50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257476" y="194138"/>
        <a:ext cx="3869531" cy="2321718"/>
      </dsp:txXfrm>
    </dsp:sp>
    <dsp:sp modelId="{8D9628B2-F1F8-4F2E-A6C3-37A606FBB6D6}">
      <dsp:nvSpPr>
        <dsp:cNvPr id="0" name=""/>
        <dsp:cNvSpPr/>
      </dsp:nvSpPr>
      <dsp:spPr>
        <a:xfrm>
          <a:off x="2129234" y="2902810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effectLst/>
              <a:latin typeface="GHEA Grapalat" panose="02000506050000020003" pitchFamily="50" charset="0"/>
              <a:ea typeface="Calibri" panose="020F0502020204030204" pitchFamily="34" charset="0"/>
              <a:cs typeface="Times New Roman" panose="02020603050405020304" pitchFamily="18" charset="0"/>
            </a:rPr>
            <a:t>Ձեր ընտրած հրապարակումները կկցվեն Ձեր անձնական էջին: </a:t>
          </a:r>
          <a:endParaRPr lang="en-US" sz="20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129234" y="2902810"/>
        <a:ext cx="3869531" cy="2321718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A4489-EAA6-49A7-9025-7FAAF0C85343}">
      <dsp:nvSpPr>
        <dsp:cNvPr id="0" name=""/>
        <dsp:cNvSpPr/>
      </dsp:nvSpPr>
      <dsp:spPr>
        <a:xfrm rot="5400000">
          <a:off x="5560666" y="-1837134"/>
          <a:ext cx="2000451" cy="617495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RG Score -</a:t>
          </a:r>
          <a:r>
            <a:rPr lang="en-US" sz="1700" kern="1200" dirty="0"/>
            <a:t>ի </a:t>
          </a:r>
          <a:r>
            <a:rPr lang="en-US" sz="1700" kern="1200" dirty="0" err="1"/>
            <a:t>վարկանիշով</a:t>
          </a:r>
          <a:r>
            <a:rPr lang="en-US" sz="1700" kern="1200" dirty="0"/>
            <a:t> </a:t>
          </a:r>
          <a:r>
            <a:rPr lang="en-US" sz="1700" kern="1200" dirty="0" err="1"/>
            <a:t>երևում</a:t>
          </a:r>
          <a:r>
            <a:rPr lang="en-US" sz="1700" kern="1200" dirty="0"/>
            <a:t> է, </a:t>
          </a:r>
          <a:r>
            <a:rPr lang="en-US" sz="1700" kern="1200" dirty="0" err="1"/>
            <a:t>թե</a:t>
          </a:r>
          <a:r>
            <a:rPr lang="en-US" sz="1700" kern="1200" dirty="0"/>
            <a:t> </a:t>
          </a:r>
          <a:r>
            <a:rPr lang="en-US" sz="1700" kern="1200" dirty="0" err="1"/>
            <a:t>ձեր</a:t>
          </a:r>
          <a:r>
            <a:rPr lang="en-US" sz="1700" kern="1200" dirty="0"/>
            <a:t> </a:t>
          </a:r>
          <a:r>
            <a:rPr lang="en-US" sz="1700" kern="1200" dirty="0" err="1"/>
            <a:t>անձնական</a:t>
          </a:r>
          <a:r>
            <a:rPr lang="en-US" sz="1700" kern="1200" dirty="0"/>
            <a:t> </a:t>
          </a:r>
          <a:r>
            <a:rPr lang="en-US" sz="1700" kern="1200" dirty="0" err="1"/>
            <a:t>նյութերը</a:t>
          </a:r>
          <a:r>
            <a:rPr lang="en-US" sz="1700" kern="1200" dirty="0"/>
            <a:t> </a:t>
          </a:r>
          <a:r>
            <a:rPr lang="en-US" sz="1700" kern="1200" dirty="0" err="1"/>
            <a:t>որքանով</a:t>
          </a:r>
          <a:r>
            <a:rPr lang="en-US" sz="1700" kern="1200" dirty="0"/>
            <a:t> </a:t>
          </a:r>
          <a:r>
            <a:rPr lang="en-US" sz="1700" kern="1200" dirty="0" err="1"/>
            <a:t>են</a:t>
          </a:r>
          <a:r>
            <a:rPr lang="en-US" sz="1700" kern="1200" dirty="0"/>
            <a:t> </a:t>
          </a:r>
          <a:r>
            <a:rPr lang="en-US" sz="1700" kern="1200" dirty="0" err="1"/>
            <a:t>հետաքրքրում</a:t>
          </a:r>
          <a:r>
            <a:rPr lang="en-US" sz="1700" kern="1200" dirty="0"/>
            <a:t> </a:t>
          </a:r>
          <a:r>
            <a:rPr lang="en-US" sz="1700" kern="1200" dirty="0" err="1"/>
            <a:t>այլ</a:t>
          </a:r>
          <a:r>
            <a:rPr lang="en-US" sz="1700" kern="1200" dirty="0"/>
            <a:t> </a:t>
          </a:r>
          <a:r>
            <a:rPr lang="en-US" sz="1700" kern="1200" dirty="0" err="1"/>
            <a:t>հետազոտողներին</a:t>
          </a:r>
          <a:r>
            <a:rPr lang="en-US" sz="1700" kern="1200" dirty="0"/>
            <a:t>, </a:t>
          </a:r>
          <a:r>
            <a:rPr lang="en-US" sz="1700" kern="1200" dirty="0" err="1"/>
            <a:t>որքան</a:t>
          </a:r>
          <a:r>
            <a:rPr lang="en-US" sz="1700" kern="1200" dirty="0"/>
            <a:t> </a:t>
          </a:r>
          <a:r>
            <a:rPr lang="en-US" sz="1700" kern="1200" dirty="0" err="1"/>
            <a:t>հաճախ</a:t>
          </a:r>
          <a:r>
            <a:rPr lang="en-US" sz="1700" kern="1200" dirty="0"/>
            <a:t> </a:t>
          </a:r>
          <a:r>
            <a:rPr lang="en-US" sz="1700" kern="1200" dirty="0" err="1"/>
            <a:t>են</a:t>
          </a:r>
          <a:r>
            <a:rPr lang="en-US" sz="1700" kern="1200" dirty="0"/>
            <a:t> </a:t>
          </a:r>
          <a:r>
            <a:rPr lang="en-US" sz="1700" kern="1200" dirty="0" err="1"/>
            <a:t>նրանք</a:t>
          </a:r>
          <a:r>
            <a:rPr lang="en-US" sz="1700" kern="1200" dirty="0"/>
            <a:t> </a:t>
          </a:r>
          <a:r>
            <a:rPr lang="en-US" sz="1700" kern="1200" dirty="0" err="1"/>
            <a:t>առնչվում</a:t>
          </a:r>
          <a:r>
            <a:rPr lang="en-US" sz="1700" kern="1200" dirty="0"/>
            <a:t> </a:t>
          </a:r>
          <a:r>
            <a:rPr lang="en-US" sz="1700" kern="1200" dirty="0" err="1"/>
            <a:t>ձեր</a:t>
          </a:r>
          <a:r>
            <a:rPr lang="en-US" sz="1700" kern="1200" dirty="0"/>
            <a:t> </a:t>
          </a:r>
          <a:r>
            <a:rPr lang="en-US" sz="1700" kern="1200" dirty="0" err="1"/>
            <a:t>հետազոտություններին</a:t>
          </a:r>
          <a:r>
            <a:rPr lang="en-US" sz="1700" kern="1200" dirty="0"/>
            <a:t>, </a:t>
          </a:r>
          <a:r>
            <a:rPr lang="en-US" sz="1700" kern="1200" dirty="0" err="1"/>
            <a:t>ում</a:t>
          </a:r>
          <a:r>
            <a:rPr lang="en-US" sz="1700" kern="1200" dirty="0"/>
            <a:t> է </a:t>
          </a:r>
          <a:r>
            <a:rPr lang="en-US" sz="1700" kern="1200" dirty="0" err="1"/>
            <a:t>հետաքրքիր</a:t>
          </a:r>
          <a:r>
            <a:rPr lang="en-US" sz="1700" kern="1200" dirty="0"/>
            <a:t> </a:t>
          </a:r>
          <a:r>
            <a:rPr lang="en-US" sz="1700" kern="1200" dirty="0" err="1"/>
            <a:t>ձեր</a:t>
          </a:r>
          <a:r>
            <a:rPr lang="en-US" sz="1700" kern="1200" dirty="0"/>
            <a:t> </a:t>
          </a:r>
          <a:r>
            <a:rPr lang="en-US" sz="1700" kern="1200" dirty="0" err="1"/>
            <a:t>նյուքը</a:t>
          </a:r>
          <a:r>
            <a:rPr lang="en-US" sz="1700" kern="1200" dirty="0"/>
            <a:t>:</a:t>
          </a:r>
        </a:p>
      </dsp:txBody>
      <dsp:txXfrm rot="-5400000">
        <a:off x="3473413" y="347773"/>
        <a:ext cx="6077303" cy="1805143"/>
      </dsp:txXfrm>
    </dsp:sp>
    <dsp:sp modelId="{7147A4BF-3816-4D0D-B745-3675A3CC87D5}">
      <dsp:nvSpPr>
        <dsp:cNvPr id="0" name=""/>
        <dsp:cNvSpPr/>
      </dsp:nvSpPr>
      <dsp:spPr>
        <a:xfrm>
          <a:off x="0" y="62"/>
          <a:ext cx="3473413" cy="25005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500" kern="1200" dirty="0" err="1"/>
            <a:t>Անհատ</a:t>
          </a:r>
          <a:r>
            <a:rPr lang="en-US" sz="2500" kern="1200" dirty="0"/>
            <a:t> </a:t>
          </a:r>
          <a:r>
            <a:rPr lang="en-US" sz="2500" kern="1200" dirty="0" err="1"/>
            <a:t>հետազոտողի</a:t>
          </a:r>
          <a:r>
            <a:rPr lang="en-US" sz="2500" kern="1200" dirty="0"/>
            <a:t>,</a:t>
          </a:r>
        </a:p>
      </dsp:txBody>
      <dsp:txXfrm>
        <a:off x="122067" y="122129"/>
        <a:ext cx="3229279" cy="2256429"/>
      </dsp:txXfrm>
    </dsp:sp>
    <dsp:sp modelId="{42C058BC-01A3-4204-BD01-10FF4D605BF0}">
      <dsp:nvSpPr>
        <dsp:cNvPr id="0" name=""/>
        <dsp:cNvSpPr/>
      </dsp:nvSpPr>
      <dsp:spPr>
        <a:xfrm rot="5400000">
          <a:off x="5560666" y="788457"/>
          <a:ext cx="2000451" cy="617495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Impact Point </a:t>
          </a:r>
          <a:r>
            <a:rPr lang="en-US" sz="1700" kern="1200" dirty="0"/>
            <a:t>–</a:t>
          </a:r>
          <a:r>
            <a:rPr lang="en-US" sz="1700" kern="1200" dirty="0" err="1"/>
            <a:t>ով</a:t>
          </a:r>
          <a:r>
            <a:rPr lang="en-US" sz="1700" kern="1200" dirty="0"/>
            <a:t> </a:t>
          </a:r>
          <a:r>
            <a:rPr lang="en-US" sz="1700" kern="1200" dirty="0" err="1"/>
            <a:t>ձևավորվում</a:t>
          </a:r>
          <a:r>
            <a:rPr lang="en-US" sz="1700" kern="1200" dirty="0"/>
            <a:t> է </a:t>
          </a:r>
          <a:r>
            <a:rPr lang="en-US" sz="1700" kern="1200" dirty="0" err="1"/>
            <a:t>վարկանիշ</a:t>
          </a:r>
          <a:r>
            <a:rPr lang="en-US" sz="1700" kern="1200" dirty="0"/>
            <a:t>, </a:t>
          </a:r>
          <a:r>
            <a:rPr lang="en-US" sz="1700" kern="1200" dirty="0" err="1"/>
            <a:t>որը</a:t>
          </a:r>
          <a:r>
            <a:rPr lang="en-US" sz="1700" kern="1200" dirty="0"/>
            <a:t> </a:t>
          </a:r>
          <a:r>
            <a:rPr lang="en-US" sz="1700" kern="1200" dirty="0" err="1"/>
            <a:t>ձևավորվում</a:t>
          </a:r>
          <a:r>
            <a:rPr lang="en-US" sz="1700" kern="1200" dirty="0"/>
            <a:t> է </a:t>
          </a:r>
          <a:r>
            <a:rPr lang="en-US" sz="1700" kern="1200" dirty="0" err="1"/>
            <a:t>ձեր</a:t>
          </a:r>
          <a:r>
            <a:rPr lang="en-US" sz="1700" kern="1200" dirty="0"/>
            <a:t> </a:t>
          </a:r>
          <a:r>
            <a:rPr lang="en-US" sz="1700" kern="1200" dirty="0" err="1"/>
            <a:t>ներկայացրցած</a:t>
          </a:r>
          <a:r>
            <a:rPr lang="en-US" sz="1700" kern="1200" dirty="0"/>
            <a:t> </a:t>
          </a:r>
          <a:r>
            <a:rPr lang="en-US" sz="1700" kern="1200" dirty="0" err="1"/>
            <a:t>հրապարակումների</a:t>
          </a:r>
          <a:r>
            <a:rPr lang="en-US" sz="1700" kern="1200" dirty="0"/>
            <a:t> </a:t>
          </a:r>
          <a:r>
            <a:rPr lang="en-US" sz="1700" kern="1200" dirty="0" err="1"/>
            <a:t>աղբյուրների</a:t>
          </a:r>
          <a:r>
            <a:rPr lang="en-US" sz="1700" kern="1200" dirty="0"/>
            <a:t> </a:t>
          </a:r>
          <a:r>
            <a:rPr lang="en-US" sz="1700" kern="1200" dirty="0" err="1"/>
            <a:t>վարկանիշավորումներից</a:t>
          </a:r>
          <a:r>
            <a:rPr lang="en-US" sz="1700" kern="1200" dirty="0"/>
            <a:t>: </a:t>
          </a:r>
          <a:r>
            <a:rPr lang="en-US" sz="1700" kern="1200" dirty="0" err="1"/>
            <a:t>Այսինքն</a:t>
          </a:r>
          <a:r>
            <a:rPr lang="en-US" sz="1700" kern="1200" dirty="0"/>
            <a:t>՝ </a:t>
          </a:r>
          <a:r>
            <a:rPr lang="en-US" sz="1700" kern="1200" dirty="0" err="1"/>
            <a:t>եթե</a:t>
          </a:r>
          <a:r>
            <a:rPr lang="en-US" sz="1700" kern="1200" dirty="0"/>
            <a:t> </a:t>
          </a:r>
          <a:r>
            <a:rPr lang="en-US" sz="1700" kern="1200" dirty="0" err="1"/>
            <a:t>ցանկանում</a:t>
          </a:r>
          <a:r>
            <a:rPr lang="en-US" sz="1700" kern="1200" dirty="0"/>
            <a:t> </a:t>
          </a:r>
          <a:r>
            <a:rPr lang="en-US" sz="1700" kern="1200" dirty="0" err="1"/>
            <a:t>եք</a:t>
          </a:r>
          <a:r>
            <a:rPr lang="en-US" sz="1700" kern="1200" dirty="0"/>
            <a:t>, </a:t>
          </a:r>
          <a:r>
            <a:rPr lang="en-US" sz="1700" kern="1200" dirty="0" err="1"/>
            <a:t>որ</a:t>
          </a:r>
          <a:r>
            <a:rPr lang="en-US" sz="1700" kern="1200" dirty="0"/>
            <a:t> </a:t>
          </a:r>
          <a:r>
            <a:rPr lang="en-US" sz="1700" kern="1200" dirty="0" err="1"/>
            <a:t>վարկանիշը</a:t>
          </a:r>
          <a:r>
            <a:rPr lang="en-US" sz="1700" kern="1200" dirty="0"/>
            <a:t> </a:t>
          </a:r>
          <a:r>
            <a:rPr lang="en-US" sz="1700" kern="1200" dirty="0" err="1"/>
            <a:t>բարձր</a:t>
          </a:r>
          <a:r>
            <a:rPr lang="en-US" sz="1700" kern="1200" dirty="0"/>
            <a:t> </a:t>
          </a:r>
          <a:r>
            <a:rPr lang="en-US" sz="1700" kern="1200" dirty="0" err="1"/>
            <a:t>լինի</a:t>
          </a:r>
          <a:r>
            <a:rPr lang="en-US" sz="1700" kern="1200" dirty="0"/>
            <a:t>, </a:t>
          </a:r>
          <a:r>
            <a:rPr lang="en-US" sz="1700" kern="1200" dirty="0" err="1"/>
            <a:t>պետք</a:t>
          </a:r>
          <a:r>
            <a:rPr lang="en-US" sz="1700" kern="1200" dirty="0"/>
            <a:t> է </a:t>
          </a:r>
          <a:r>
            <a:rPr lang="en-US" sz="1700" kern="1200" dirty="0" err="1"/>
            <a:t>այս</a:t>
          </a:r>
          <a:r>
            <a:rPr lang="en-US" sz="1700" kern="1200" dirty="0"/>
            <a:t> </a:t>
          </a:r>
          <a:r>
            <a:rPr lang="en-US" sz="1700" kern="1200" dirty="0" err="1"/>
            <a:t>սոցկայքում</a:t>
          </a:r>
          <a:r>
            <a:rPr lang="en-US" sz="1700" kern="1200" dirty="0"/>
            <a:t> </a:t>
          </a:r>
          <a:r>
            <a:rPr lang="en-US" sz="1700" kern="1200" dirty="0" err="1"/>
            <a:t>տեղադրել</a:t>
          </a:r>
          <a:r>
            <a:rPr lang="en-US" sz="1700" kern="1200" dirty="0"/>
            <a:t> </a:t>
          </a:r>
          <a:r>
            <a:rPr lang="en-US" sz="1700" kern="1200" dirty="0" err="1"/>
            <a:t>հատկապես</a:t>
          </a:r>
          <a:r>
            <a:rPr lang="en-US" sz="1700" kern="1200" dirty="0"/>
            <a:t> </a:t>
          </a:r>
          <a:r>
            <a:rPr lang="en-US" sz="1700" kern="1200" dirty="0" err="1"/>
            <a:t>ձեր</a:t>
          </a:r>
          <a:r>
            <a:rPr lang="en-US" sz="1700" kern="1200" dirty="0"/>
            <a:t> </a:t>
          </a:r>
          <a:r>
            <a:rPr lang="en-US" sz="1700" kern="1200" dirty="0" err="1"/>
            <a:t>այն</a:t>
          </a:r>
          <a:r>
            <a:rPr lang="en-US" sz="1700" kern="1200" dirty="0"/>
            <a:t> </a:t>
          </a:r>
          <a:r>
            <a:rPr lang="en-US" sz="1700" kern="1200" dirty="0" err="1"/>
            <a:t>հրապարակումները</a:t>
          </a:r>
          <a:r>
            <a:rPr lang="en-US" sz="1700" kern="1200" dirty="0"/>
            <a:t>, </a:t>
          </a:r>
          <a:r>
            <a:rPr lang="en-US" sz="1700" kern="1200" dirty="0" err="1"/>
            <a:t>որոնք</a:t>
          </a:r>
          <a:r>
            <a:rPr lang="en-US" sz="1700" kern="1200" dirty="0"/>
            <a:t> </a:t>
          </a:r>
          <a:r>
            <a:rPr lang="en-US" sz="1700" kern="1200" dirty="0" err="1"/>
            <a:t>բարձր</a:t>
          </a:r>
          <a:r>
            <a:rPr lang="en-US" sz="1700" kern="1200" dirty="0"/>
            <a:t> </a:t>
          </a:r>
          <a:r>
            <a:rPr lang="en-US" sz="1700" kern="1200" dirty="0" err="1"/>
            <a:t>վարկանիշ</a:t>
          </a:r>
          <a:r>
            <a:rPr lang="en-US" sz="1700" kern="1200" dirty="0"/>
            <a:t> </a:t>
          </a:r>
          <a:r>
            <a:rPr lang="en-US" sz="1700" kern="1200" dirty="0" err="1"/>
            <a:t>ունեցող</a:t>
          </a:r>
          <a:r>
            <a:rPr lang="en-US" sz="1700" kern="1200" dirty="0"/>
            <a:t> </a:t>
          </a:r>
          <a:r>
            <a:rPr lang="en-US" sz="1700" kern="1200" dirty="0" err="1"/>
            <a:t>հանդեսներում</a:t>
          </a:r>
          <a:r>
            <a:rPr lang="en-US" sz="1700" kern="1200" dirty="0"/>
            <a:t> </a:t>
          </a:r>
          <a:r>
            <a:rPr lang="en-US" sz="1700" kern="1200" dirty="0" err="1"/>
            <a:t>են</a:t>
          </a:r>
          <a:r>
            <a:rPr lang="en-US" sz="1700" kern="1200" dirty="0"/>
            <a:t> </a:t>
          </a:r>
          <a:r>
            <a:rPr lang="en-US" sz="1700" kern="1200" dirty="0" err="1"/>
            <a:t>տպագրվել</a:t>
          </a:r>
          <a:r>
            <a:rPr lang="en-US" sz="1700" kern="1200" dirty="0"/>
            <a:t>: </a:t>
          </a:r>
        </a:p>
      </dsp:txBody>
      <dsp:txXfrm rot="-5400000">
        <a:off x="3473413" y="2973364"/>
        <a:ext cx="6077303" cy="1805143"/>
      </dsp:txXfrm>
    </dsp:sp>
    <dsp:sp modelId="{D4C273A0-6008-4E12-B447-3B03E7EA1D89}">
      <dsp:nvSpPr>
        <dsp:cNvPr id="0" name=""/>
        <dsp:cNvSpPr/>
      </dsp:nvSpPr>
      <dsp:spPr>
        <a:xfrm>
          <a:off x="0" y="2625654"/>
          <a:ext cx="3473413" cy="25005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500" kern="1200"/>
            <a:t>Կազմակերպության</a:t>
          </a:r>
        </a:p>
      </dsp:txBody>
      <dsp:txXfrm>
        <a:off x="122067" y="2747721"/>
        <a:ext cx="3229279" cy="2256429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D90E14-D5DD-43E8-B632-DDB6F7ED6BDB}">
      <dsp:nvSpPr>
        <dsp:cNvPr id="0" name=""/>
        <dsp:cNvSpPr/>
      </dsp:nvSpPr>
      <dsp:spPr>
        <a:xfrm>
          <a:off x="-5044549" y="-772852"/>
          <a:ext cx="6007637" cy="6007637"/>
        </a:xfrm>
        <a:prstGeom prst="blockArc">
          <a:avLst>
            <a:gd name="adj1" fmla="val 18900000"/>
            <a:gd name="adj2" fmla="val 2700000"/>
            <a:gd name="adj3" fmla="val 36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B1C1E-0803-48A7-A5D3-80D5222319D9}">
      <dsp:nvSpPr>
        <dsp:cNvPr id="0" name=""/>
        <dsp:cNvSpPr/>
      </dsp:nvSpPr>
      <dsp:spPr>
        <a:xfrm>
          <a:off x="421309" y="278781"/>
          <a:ext cx="8512447" cy="5579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849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700" kern="1200" dirty="0" err="1"/>
            <a:t>Անձնական</a:t>
          </a:r>
          <a:r>
            <a:rPr lang="en-US" sz="1700" kern="1200" dirty="0"/>
            <a:t> և </a:t>
          </a:r>
          <a:r>
            <a:rPr lang="en-US" sz="1700" kern="1200" dirty="0" err="1"/>
            <a:t>մասնագիտական</a:t>
          </a:r>
          <a:r>
            <a:rPr lang="en-US" sz="1700" kern="1200" dirty="0"/>
            <a:t> </a:t>
          </a:r>
          <a:r>
            <a:rPr lang="en-US" sz="1700" kern="1200" dirty="0" err="1"/>
            <a:t>տվյալներ</a:t>
          </a:r>
          <a:r>
            <a:rPr lang="en-US" sz="1700" kern="1200" dirty="0"/>
            <a:t> </a:t>
          </a:r>
          <a:r>
            <a:rPr lang="en-US" sz="1700" kern="1200" dirty="0" err="1"/>
            <a:t>հետազոտողի</a:t>
          </a:r>
          <a:r>
            <a:rPr lang="en-US" sz="1700" kern="1200" dirty="0"/>
            <a:t> </a:t>
          </a:r>
          <a:r>
            <a:rPr lang="en-US" sz="1700" kern="1200" dirty="0" err="1"/>
            <a:t>մասին</a:t>
          </a:r>
          <a:r>
            <a:rPr lang="en-US" sz="1700" kern="1200" dirty="0"/>
            <a:t>,</a:t>
          </a:r>
        </a:p>
      </dsp:txBody>
      <dsp:txXfrm>
        <a:off x="421309" y="278781"/>
        <a:ext cx="8512447" cy="557920"/>
      </dsp:txXfrm>
    </dsp:sp>
    <dsp:sp modelId="{BF5C0416-8F6A-475F-A6C6-0579D8AEA534}">
      <dsp:nvSpPr>
        <dsp:cNvPr id="0" name=""/>
        <dsp:cNvSpPr/>
      </dsp:nvSpPr>
      <dsp:spPr>
        <a:xfrm>
          <a:off x="72609" y="209041"/>
          <a:ext cx="697400" cy="697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F484F-8F14-4F19-B556-D280AE694406}">
      <dsp:nvSpPr>
        <dsp:cNvPr id="0" name=""/>
        <dsp:cNvSpPr/>
      </dsp:nvSpPr>
      <dsp:spPr>
        <a:xfrm>
          <a:off x="821098" y="1115394"/>
          <a:ext cx="8112658" cy="5579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849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700" kern="1200"/>
            <a:t>Ամբողջական հոդվածներ կամ գրքեր ներբեռնելու հնարավորություն,</a:t>
          </a:r>
        </a:p>
      </dsp:txBody>
      <dsp:txXfrm>
        <a:off x="821098" y="1115394"/>
        <a:ext cx="8112658" cy="557920"/>
      </dsp:txXfrm>
    </dsp:sp>
    <dsp:sp modelId="{CEFF6F5E-6F79-4ABA-8101-3E8D9183E433}">
      <dsp:nvSpPr>
        <dsp:cNvPr id="0" name=""/>
        <dsp:cNvSpPr/>
      </dsp:nvSpPr>
      <dsp:spPr>
        <a:xfrm>
          <a:off x="472398" y="1045653"/>
          <a:ext cx="697400" cy="697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39791-5BCD-4A08-9B83-85ACE851DD84}">
      <dsp:nvSpPr>
        <dsp:cNvPr id="0" name=""/>
        <dsp:cNvSpPr/>
      </dsp:nvSpPr>
      <dsp:spPr>
        <a:xfrm>
          <a:off x="943802" y="1952006"/>
          <a:ext cx="7989955" cy="5579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849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700" kern="1200"/>
            <a:t>Սեփական վարկանիշի պատկեր միջազգային գիտական համայնքում,</a:t>
          </a:r>
        </a:p>
      </dsp:txBody>
      <dsp:txXfrm>
        <a:off x="943802" y="1952006"/>
        <a:ext cx="7989955" cy="557920"/>
      </dsp:txXfrm>
    </dsp:sp>
    <dsp:sp modelId="{86B4D985-AA4F-4FD2-A8D8-AC8613BF586C}">
      <dsp:nvSpPr>
        <dsp:cNvPr id="0" name=""/>
        <dsp:cNvSpPr/>
      </dsp:nvSpPr>
      <dsp:spPr>
        <a:xfrm>
          <a:off x="595101" y="1882266"/>
          <a:ext cx="697400" cy="697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684F34-72C5-403E-A893-3A07FC76926E}">
      <dsp:nvSpPr>
        <dsp:cNvPr id="0" name=""/>
        <dsp:cNvSpPr/>
      </dsp:nvSpPr>
      <dsp:spPr>
        <a:xfrm>
          <a:off x="821098" y="2788618"/>
          <a:ext cx="8112658" cy="5579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849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700" kern="1200"/>
            <a:t>Արտասահմանյան գործընկերների հետ շփում, գիտական հաղորդակցում,</a:t>
          </a:r>
        </a:p>
      </dsp:txBody>
      <dsp:txXfrm>
        <a:off x="821098" y="2788618"/>
        <a:ext cx="8112658" cy="557920"/>
      </dsp:txXfrm>
    </dsp:sp>
    <dsp:sp modelId="{FB908C1A-2F03-4968-833F-9F9D401AEE2A}">
      <dsp:nvSpPr>
        <dsp:cNvPr id="0" name=""/>
        <dsp:cNvSpPr/>
      </dsp:nvSpPr>
      <dsp:spPr>
        <a:xfrm>
          <a:off x="472398" y="2718878"/>
          <a:ext cx="697400" cy="697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B5041-DFF1-4A07-96AD-7C1D6368EA96}">
      <dsp:nvSpPr>
        <dsp:cNvPr id="0" name=""/>
        <dsp:cNvSpPr/>
      </dsp:nvSpPr>
      <dsp:spPr>
        <a:xfrm>
          <a:off x="421309" y="3625231"/>
          <a:ext cx="8512447" cy="5579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849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700" kern="1200"/>
            <a:t>Աշխատելու և սովորելու հնարավորություններ և առաջարկներ:</a:t>
          </a:r>
        </a:p>
      </dsp:txBody>
      <dsp:txXfrm>
        <a:off x="421309" y="3625231"/>
        <a:ext cx="8512447" cy="557920"/>
      </dsp:txXfrm>
    </dsp:sp>
    <dsp:sp modelId="{8CDC8184-6A81-4989-9B0C-C200E6D68D99}">
      <dsp:nvSpPr>
        <dsp:cNvPr id="0" name=""/>
        <dsp:cNvSpPr/>
      </dsp:nvSpPr>
      <dsp:spPr>
        <a:xfrm>
          <a:off x="72609" y="3555491"/>
          <a:ext cx="697400" cy="697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5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7645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50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39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74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5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9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2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71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6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4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4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EAA0482-99DE-439C-82E6-859BF4BBC58D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2838D-F256-4E25-A27D-55149B02F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575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ri.sargsyan@isec.a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echnofaq.org/posts/2021/04/best-10-unique-social-media-marketing-methods-that-work-wonders/" TargetMode="Externa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image" Target="../media/image12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13" Type="http://schemas.openxmlformats.org/officeDocument/2006/relationships/image" Target="../media/image13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13" Type="http://schemas.openxmlformats.org/officeDocument/2006/relationships/image" Target="../media/image14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7.xml"/><Relationship Id="rId10" Type="http://schemas.openxmlformats.org/officeDocument/2006/relationships/diagramQuickStyle" Target="../diagrams/quickStyle18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13" Type="http://schemas.openxmlformats.org/officeDocument/2006/relationships/image" Target="../media/image15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microsoft.com/office/2007/relationships/diagramDrawing" Target="../diagrams/drawing2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11" Type="http://schemas.openxmlformats.org/officeDocument/2006/relationships/diagramColors" Target="../diagrams/colors20.xml"/><Relationship Id="rId5" Type="http://schemas.openxmlformats.org/officeDocument/2006/relationships/diagramQuickStyle" Target="../diagrams/quickStyle19.xml"/><Relationship Id="rId10" Type="http://schemas.openxmlformats.org/officeDocument/2006/relationships/diagramQuickStyle" Target="../diagrams/quickStyle20.xml"/><Relationship Id="rId4" Type="http://schemas.openxmlformats.org/officeDocument/2006/relationships/diagramLayout" Target="../diagrams/layout19.xml"/><Relationship Id="rId9" Type="http://schemas.openxmlformats.org/officeDocument/2006/relationships/diagramLayout" Target="../diagrams/layout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13" Type="http://schemas.openxmlformats.org/officeDocument/2006/relationships/image" Target="../media/image16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12" Type="http://schemas.microsoft.com/office/2007/relationships/diagramDrawing" Target="../diagrams/drawing2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11" Type="http://schemas.openxmlformats.org/officeDocument/2006/relationships/diagramColors" Target="../diagrams/colors22.xml"/><Relationship Id="rId5" Type="http://schemas.openxmlformats.org/officeDocument/2006/relationships/diagramQuickStyle" Target="../diagrams/quickStyle21.xml"/><Relationship Id="rId10" Type="http://schemas.openxmlformats.org/officeDocument/2006/relationships/diagramQuickStyle" Target="../diagrams/quickStyle22.xml"/><Relationship Id="rId4" Type="http://schemas.openxmlformats.org/officeDocument/2006/relationships/diagramLayout" Target="../diagrams/layout21.xml"/><Relationship Id="rId9" Type="http://schemas.openxmlformats.org/officeDocument/2006/relationships/diagramLayout" Target="../diagrams/layout2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4.xml"/><Relationship Id="rId13" Type="http://schemas.openxmlformats.org/officeDocument/2006/relationships/image" Target="../media/image17.pn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12" Type="http://schemas.microsoft.com/office/2007/relationships/diagramDrawing" Target="../diagrams/drawing2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11" Type="http://schemas.openxmlformats.org/officeDocument/2006/relationships/diagramColors" Target="../diagrams/colors24.xml"/><Relationship Id="rId5" Type="http://schemas.openxmlformats.org/officeDocument/2006/relationships/diagramQuickStyle" Target="../diagrams/quickStyle23.xml"/><Relationship Id="rId10" Type="http://schemas.openxmlformats.org/officeDocument/2006/relationships/diagramQuickStyle" Target="../diagrams/quickStyle24.xml"/><Relationship Id="rId4" Type="http://schemas.openxmlformats.org/officeDocument/2006/relationships/diagramLayout" Target="../diagrams/layout23.xml"/><Relationship Id="rId9" Type="http://schemas.openxmlformats.org/officeDocument/2006/relationships/diagramLayout" Target="../diagrams/layout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6.xml"/><Relationship Id="rId13" Type="http://schemas.openxmlformats.org/officeDocument/2006/relationships/image" Target="../media/image18.pn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12" Type="http://schemas.microsoft.com/office/2007/relationships/diagramDrawing" Target="../diagrams/drawing2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11" Type="http://schemas.openxmlformats.org/officeDocument/2006/relationships/diagramColors" Target="../diagrams/colors26.xml"/><Relationship Id="rId5" Type="http://schemas.openxmlformats.org/officeDocument/2006/relationships/diagramQuickStyle" Target="../diagrams/quickStyle25.xml"/><Relationship Id="rId10" Type="http://schemas.openxmlformats.org/officeDocument/2006/relationships/diagramQuickStyle" Target="../diagrams/quickStyle26.xml"/><Relationship Id="rId4" Type="http://schemas.openxmlformats.org/officeDocument/2006/relationships/diagramLayout" Target="../diagrams/layout25.xml"/><Relationship Id="rId9" Type="http://schemas.openxmlformats.org/officeDocument/2006/relationships/diagramLayout" Target="../diagrams/layout2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8.xml"/><Relationship Id="rId13" Type="http://schemas.openxmlformats.org/officeDocument/2006/relationships/image" Target="../media/image19.png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12" Type="http://schemas.microsoft.com/office/2007/relationships/diagramDrawing" Target="../diagrams/drawing2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11" Type="http://schemas.openxmlformats.org/officeDocument/2006/relationships/diagramColors" Target="../diagrams/colors28.xml"/><Relationship Id="rId5" Type="http://schemas.openxmlformats.org/officeDocument/2006/relationships/diagramQuickStyle" Target="../diagrams/quickStyle27.xml"/><Relationship Id="rId10" Type="http://schemas.openxmlformats.org/officeDocument/2006/relationships/diagramQuickStyle" Target="../diagrams/quickStyle28.xml"/><Relationship Id="rId4" Type="http://schemas.openxmlformats.org/officeDocument/2006/relationships/diagramLayout" Target="../diagrams/layout27.xml"/><Relationship Id="rId9" Type="http://schemas.openxmlformats.org/officeDocument/2006/relationships/diagramLayout" Target="../diagrams/layout2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0.xml"/><Relationship Id="rId13" Type="http://schemas.openxmlformats.org/officeDocument/2006/relationships/image" Target="../media/image20.png"/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12" Type="http://schemas.microsoft.com/office/2007/relationships/diagramDrawing" Target="../diagrams/drawing3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11" Type="http://schemas.openxmlformats.org/officeDocument/2006/relationships/diagramColors" Target="../diagrams/colors30.xml"/><Relationship Id="rId5" Type="http://schemas.openxmlformats.org/officeDocument/2006/relationships/diagramQuickStyle" Target="../diagrams/quickStyle29.xml"/><Relationship Id="rId10" Type="http://schemas.openxmlformats.org/officeDocument/2006/relationships/diagramQuickStyle" Target="../diagrams/quickStyle30.xml"/><Relationship Id="rId4" Type="http://schemas.openxmlformats.org/officeDocument/2006/relationships/diagramLayout" Target="../diagrams/layout29.xml"/><Relationship Id="rId9" Type="http://schemas.openxmlformats.org/officeDocument/2006/relationships/diagramLayout" Target="../diagrams/layout3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2.xml"/><Relationship Id="rId13" Type="http://schemas.openxmlformats.org/officeDocument/2006/relationships/diagramData" Target="../diagrams/data33.xml"/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12" Type="http://schemas.microsoft.com/office/2007/relationships/diagramDrawing" Target="../diagrams/drawing32.xml"/><Relationship Id="rId17" Type="http://schemas.microsoft.com/office/2007/relationships/diagramDrawing" Target="../diagrams/drawing33.xml"/><Relationship Id="rId2" Type="http://schemas.openxmlformats.org/officeDocument/2006/relationships/image" Target="../media/image6.png"/><Relationship Id="rId16" Type="http://schemas.openxmlformats.org/officeDocument/2006/relationships/diagramColors" Target="../diagrams/colors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11" Type="http://schemas.openxmlformats.org/officeDocument/2006/relationships/diagramColors" Target="../diagrams/colors32.xml"/><Relationship Id="rId5" Type="http://schemas.openxmlformats.org/officeDocument/2006/relationships/diagramQuickStyle" Target="../diagrams/quickStyle31.xml"/><Relationship Id="rId15" Type="http://schemas.openxmlformats.org/officeDocument/2006/relationships/diagramQuickStyle" Target="../diagrams/quickStyle33.xml"/><Relationship Id="rId10" Type="http://schemas.openxmlformats.org/officeDocument/2006/relationships/diagramQuickStyle" Target="../diagrams/quickStyle32.xml"/><Relationship Id="rId4" Type="http://schemas.openxmlformats.org/officeDocument/2006/relationships/diagramLayout" Target="../diagrams/layout31.xml"/><Relationship Id="rId9" Type="http://schemas.openxmlformats.org/officeDocument/2006/relationships/diagramLayout" Target="../diagrams/layout32.xml"/><Relationship Id="rId14" Type="http://schemas.openxmlformats.org/officeDocument/2006/relationships/diagramLayout" Target="../diagrams/layout3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5.xml"/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12" Type="http://schemas.microsoft.com/office/2007/relationships/diagramDrawing" Target="../diagrams/drawing3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11" Type="http://schemas.openxmlformats.org/officeDocument/2006/relationships/diagramColors" Target="../diagrams/colors35.xml"/><Relationship Id="rId5" Type="http://schemas.openxmlformats.org/officeDocument/2006/relationships/diagramQuickStyle" Target="../diagrams/quickStyle34.xml"/><Relationship Id="rId10" Type="http://schemas.openxmlformats.org/officeDocument/2006/relationships/diagramQuickStyle" Target="../diagrams/quickStyle35.xml"/><Relationship Id="rId4" Type="http://schemas.openxmlformats.org/officeDocument/2006/relationships/diagramLayout" Target="../diagrams/layout34.xml"/><Relationship Id="rId9" Type="http://schemas.openxmlformats.org/officeDocument/2006/relationships/diagramLayout" Target="../diagrams/layout3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7.xml"/><Relationship Id="rId13" Type="http://schemas.openxmlformats.org/officeDocument/2006/relationships/image" Target="../media/image21.png"/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12" Type="http://schemas.microsoft.com/office/2007/relationships/diagramDrawing" Target="../diagrams/drawing3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6.xml"/><Relationship Id="rId11" Type="http://schemas.openxmlformats.org/officeDocument/2006/relationships/diagramColors" Target="../diagrams/colors37.xml"/><Relationship Id="rId5" Type="http://schemas.openxmlformats.org/officeDocument/2006/relationships/diagramQuickStyle" Target="../diagrams/quickStyle36.xml"/><Relationship Id="rId10" Type="http://schemas.openxmlformats.org/officeDocument/2006/relationships/diagramQuickStyle" Target="../diagrams/quickStyle37.xml"/><Relationship Id="rId4" Type="http://schemas.openxmlformats.org/officeDocument/2006/relationships/diagramLayout" Target="../diagrams/layout36.xml"/><Relationship Id="rId9" Type="http://schemas.openxmlformats.org/officeDocument/2006/relationships/diagramLayout" Target="../diagrams/layout3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9.xml"/><Relationship Id="rId13" Type="http://schemas.openxmlformats.org/officeDocument/2006/relationships/image" Target="../media/image22.png"/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12" Type="http://schemas.microsoft.com/office/2007/relationships/diagramDrawing" Target="../diagrams/drawing3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8.xml"/><Relationship Id="rId11" Type="http://schemas.openxmlformats.org/officeDocument/2006/relationships/diagramColors" Target="../diagrams/colors39.xml"/><Relationship Id="rId5" Type="http://schemas.openxmlformats.org/officeDocument/2006/relationships/diagramQuickStyle" Target="../diagrams/quickStyle38.xml"/><Relationship Id="rId10" Type="http://schemas.openxmlformats.org/officeDocument/2006/relationships/diagramQuickStyle" Target="../diagrams/quickStyle39.xml"/><Relationship Id="rId4" Type="http://schemas.openxmlformats.org/officeDocument/2006/relationships/diagramLayout" Target="../diagrams/layout38.xml"/><Relationship Id="rId9" Type="http://schemas.openxmlformats.org/officeDocument/2006/relationships/diagramLayout" Target="../diagrams/layout3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1.xml"/><Relationship Id="rId13" Type="http://schemas.openxmlformats.org/officeDocument/2006/relationships/image" Target="../media/image23.png"/><Relationship Id="rId3" Type="http://schemas.openxmlformats.org/officeDocument/2006/relationships/diagramData" Target="../diagrams/data40.xml"/><Relationship Id="rId7" Type="http://schemas.microsoft.com/office/2007/relationships/diagramDrawing" Target="../diagrams/drawing40.xml"/><Relationship Id="rId12" Type="http://schemas.microsoft.com/office/2007/relationships/diagramDrawing" Target="../diagrams/drawing4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0.xml"/><Relationship Id="rId11" Type="http://schemas.openxmlformats.org/officeDocument/2006/relationships/diagramColors" Target="../diagrams/colors41.xml"/><Relationship Id="rId5" Type="http://schemas.openxmlformats.org/officeDocument/2006/relationships/diagramQuickStyle" Target="../diagrams/quickStyle40.xml"/><Relationship Id="rId10" Type="http://schemas.openxmlformats.org/officeDocument/2006/relationships/diagramQuickStyle" Target="../diagrams/quickStyle41.xml"/><Relationship Id="rId4" Type="http://schemas.openxmlformats.org/officeDocument/2006/relationships/diagramLayout" Target="../diagrams/layout40.xml"/><Relationship Id="rId9" Type="http://schemas.openxmlformats.org/officeDocument/2006/relationships/diagramLayout" Target="../diagrams/layout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10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microsoft.com/office/2007/relationships/diagramDrawing" Target="../diagrams/drawing12.xml"/><Relationship Id="rId3" Type="http://schemas.openxmlformats.org/officeDocument/2006/relationships/hyperlink" Target="https://www.researchgate.net/" TargetMode="External"/><Relationship Id="rId7" Type="http://schemas.openxmlformats.org/officeDocument/2006/relationships/diagramColors" Target="../diagrams/colors11.xml"/><Relationship Id="rId12" Type="http://schemas.openxmlformats.org/officeDocument/2006/relationships/diagramColors" Target="../diagrams/colors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11" Type="http://schemas.openxmlformats.org/officeDocument/2006/relationships/diagramQuickStyle" Target="../diagrams/quickStyle12.xml"/><Relationship Id="rId5" Type="http://schemas.openxmlformats.org/officeDocument/2006/relationships/diagramLayout" Target="../diagrams/layout11.xml"/><Relationship Id="rId10" Type="http://schemas.openxmlformats.org/officeDocument/2006/relationships/diagramLayout" Target="../diagrams/layout12.xml"/><Relationship Id="rId4" Type="http://schemas.openxmlformats.org/officeDocument/2006/relationships/diagramData" Target="../diagrams/data11.xml"/><Relationship Id="rId9" Type="http://schemas.openxmlformats.org/officeDocument/2006/relationships/diagramData" Target="../diagrams/data12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78091-4FE2-4309-B221-AEF9E7B91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953" y="661107"/>
            <a:ext cx="9364094" cy="4435448"/>
          </a:xfrm>
        </p:spPr>
        <p:txBody>
          <a:bodyPr>
            <a:normAutofit fontScale="90000"/>
          </a:bodyPr>
          <a:lstStyle/>
          <a:p>
            <a:pPr marL="450215" marR="0" indent="44831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ՀՀ ԳԻՏՈՒԹՅՈՒՆՆԵՐԻ ԱԶԳԱՅԻՆ ԱԿԱԴԵՄԻԱ</a:t>
            </a:r>
            <a:b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ԳԻՏԱԿՐԹԱԿԱՆ </a:t>
            </a:r>
            <a:r>
              <a:rPr lang="en-US" sz="2800" b="1" dirty="0">
                <a:solidFill>
                  <a:srgbClr val="00000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ՄԻՋԱԶԳԱՅԻՆ ԿԵՆՏՐՈՆ</a:t>
            </a:r>
            <a:b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ԻՆՉՊԵ՞Ս ԳՐԱՆՑՎԵԼ </a:t>
            </a:r>
            <a:r>
              <a:rPr lang="en-US" sz="3600" b="1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RESEARCHGATE</a:t>
            </a:r>
            <a:r>
              <a:rPr lang="en-US" sz="3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-ՈՒՄ: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A26C99-A850-4349-9391-A9C78038A7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87977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2F1F5D-F3DB-0203-958C-9E9767174C74}"/>
              </a:ext>
            </a:extLst>
          </p:cNvPr>
          <p:cNvSpPr txBox="1"/>
          <p:nvPr/>
        </p:nvSpPr>
        <p:spPr>
          <a:xfrm>
            <a:off x="566056" y="4200600"/>
            <a:ext cx="6379029" cy="1682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ՀՀ ԳԱԱ ԳԿՄԿ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գիտական</a:t>
            </a:r>
            <a:r>
              <a:rPr lang="en-US" sz="2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քարտուղար</a:t>
            </a:r>
            <a:r>
              <a:rPr lang="en-US" sz="2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hy-AM" sz="2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բ.գ.թ.</a:t>
            </a:r>
            <a:r>
              <a:rPr lang="en-US" sz="2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դոցենտ</a:t>
            </a:r>
            <a:r>
              <a:rPr lang="en-US" sz="2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 </a:t>
            </a:r>
            <a:r>
              <a:rPr lang="hy-AM" sz="2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Մ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երի</a:t>
            </a:r>
            <a:r>
              <a:rPr lang="hy-AM" sz="2400" b="1" dirty="0">
                <a:solidFill>
                  <a:srgbClr val="000000"/>
                </a:solidFill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 Սարգսյան</a:t>
            </a:r>
            <a:endParaRPr lang="en-US" sz="2400" b="1" dirty="0">
              <a:solidFill>
                <a:srgbClr val="000000"/>
              </a:solidFill>
              <a:effectLst/>
              <a:latin typeface="Sylfaen" panose="010A0502050306030303" pitchFamily="18" charset="0"/>
              <a:ea typeface="Calibri" panose="020F0502020204030204" pitchFamily="34" charset="0"/>
              <a:cs typeface="Sylfaen" panose="010A050205030603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hlinkClick r:id="rId3"/>
              </a:rPr>
              <a:t>meri.sargsyan@isec.am</a:t>
            </a:r>
            <a:r>
              <a:rPr lang="en-US" sz="2400" b="1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40D3F6-71B5-B127-2038-8C31161F58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86363" y="3335110"/>
            <a:ext cx="5105637" cy="352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01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1219015"/>
            <a:ext cx="8360230" cy="5551899"/>
          </a:xfrm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E34E6-3323-64D4-E62C-C5FAEBC63DFB}"/>
              </a:ext>
            </a:extLst>
          </p:cNvPr>
          <p:cNvSpPr txBox="1"/>
          <p:nvPr/>
        </p:nvSpPr>
        <p:spPr>
          <a:xfrm>
            <a:off x="2468653" y="189366"/>
            <a:ext cx="9095603" cy="2359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Սեղմել</a:t>
            </a:r>
            <a:r>
              <a:rPr lang="en-US" sz="32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Join for free</a:t>
            </a:r>
            <a:r>
              <a:rPr lang="en-US" sz="32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կոճակը</a:t>
            </a:r>
            <a:r>
              <a:rPr lang="en-US" sz="32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՝ </a:t>
            </a:r>
            <a:r>
              <a:rPr lang="en-US" sz="32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անվճար</a:t>
            </a:r>
            <a:r>
              <a:rPr lang="en-US" sz="32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միանալու</a:t>
            </a:r>
            <a:r>
              <a:rPr lang="en-US" sz="32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համար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6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9540BB-16BE-0DD5-6BA2-5FC8683F6718}"/>
              </a:ext>
            </a:extLst>
          </p:cNvPr>
          <p:cNvGraphicFramePr/>
          <p:nvPr/>
        </p:nvGraphicFramePr>
        <p:xfrm>
          <a:off x="1915885" y="1676400"/>
          <a:ext cx="9648371" cy="512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1611D8A-F38E-602E-925E-973EDD70C9A7}"/>
              </a:ext>
            </a:extLst>
          </p:cNvPr>
          <p:cNvGraphicFramePr/>
          <p:nvPr/>
        </p:nvGraphicFramePr>
        <p:xfrm>
          <a:off x="2031999" y="1676400"/>
          <a:ext cx="8995229" cy="446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80F30C6-7655-9AE5-AEEE-DFDCFAF2386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4180" b="10206"/>
          <a:stretch/>
        </p:blipFill>
        <p:spPr>
          <a:xfrm>
            <a:off x="2112079" y="1935192"/>
            <a:ext cx="8835067" cy="425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03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1219015"/>
            <a:ext cx="8360230" cy="5551899"/>
          </a:xfrm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E34E6-3323-64D4-E62C-C5FAEBC63DFB}"/>
              </a:ext>
            </a:extLst>
          </p:cNvPr>
          <p:cNvSpPr txBox="1"/>
          <p:nvPr/>
        </p:nvSpPr>
        <p:spPr>
          <a:xfrm>
            <a:off x="1931625" y="194292"/>
            <a:ext cx="9095603" cy="2125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Ընտրել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թե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ինչ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կարգավիճակով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եք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գրանցվում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տվյալ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դեպքում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ընտրում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ենք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առաջին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տարբերակը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՝ </a:t>
            </a:r>
            <a:r>
              <a:rPr lang="en-US" sz="2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գիտնական-հետազոտող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կամ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ուսանող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6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9540BB-16BE-0DD5-6BA2-5FC8683F6718}"/>
              </a:ext>
            </a:extLst>
          </p:cNvPr>
          <p:cNvGraphicFramePr/>
          <p:nvPr/>
        </p:nvGraphicFramePr>
        <p:xfrm>
          <a:off x="1915885" y="1676400"/>
          <a:ext cx="9648371" cy="512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1611D8A-F38E-602E-925E-973EDD70C9A7}"/>
              </a:ext>
            </a:extLst>
          </p:cNvPr>
          <p:cNvGraphicFramePr/>
          <p:nvPr/>
        </p:nvGraphicFramePr>
        <p:xfrm>
          <a:off x="2031999" y="1676400"/>
          <a:ext cx="8995229" cy="446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FE669F4A-E2CE-5358-0DD1-56FD2D323B7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5479" b="5858"/>
          <a:stretch/>
        </p:blipFill>
        <p:spPr>
          <a:xfrm>
            <a:off x="1622099" y="2013766"/>
            <a:ext cx="8947801" cy="446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4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1219015"/>
            <a:ext cx="8360230" cy="5551899"/>
          </a:xfrm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E34E6-3323-64D4-E62C-C5FAEBC63DFB}"/>
              </a:ext>
            </a:extLst>
          </p:cNvPr>
          <p:cNvSpPr txBox="1"/>
          <p:nvPr/>
        </p:nvSpPr>
        <p:spPr>
          <a:xfrm>
            <a:off x="1915885" y="530354"/>
            <a:ext cx="9095603" cy="1114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Նշել</a:t>
            </a:r>
            <a:r>
              <a:rPr lang="en-US" sz="32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աշխատավայրը</a:t>
            </a:r>
            <a:r>
              <a:rPr lang="en-US" sz="32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և Continue </a:t>
            </a:r>
            <a:r>
              <a:rPr lang="en-US" sz="32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կոճակը</a:t>
            </a:r>
            <a:r>
              <a:rPr lang="en-US" sz="32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՝ </a:t>
            </a:r>
            <a:r>
              <a:rPr lang="en-US" sz="32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շարունակելու</a:t>
            </a:r>
            <a:r>
              <a:rPr lang="en-US" sz="32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համար</a:t>
            </a:r>
            <a:endParaRPr lang="en-US" sz="3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9540BB-16BE-0DD5-6BA2-5FC8683F6718}"/>
              </a:ext>
            </a:extLst>
          </p:cNvPr>
          <p:cNvGraphicFramePr/>
          <p:nvPr/>
        </p:nvGraphicFramePr>
        <p:xfrm>
          <a:off x="1915885" y="1676400"/>
          <a:ext cx="9648371" cy="512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1611D8A-F38E-602E-925E-973EDD70C9A7}"/>
              </a:ext>
            </a:extLst>
          </p:cNvPr>
          <p:cNvGraphicFramePr/>
          <p:nvPr/>
        </p:nvGraphicFramePr>
        <p:xfrm>
          <a:off x="2031999" y="1676400"/>
          <a:ext cx="8995229" cy="446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38B790B-1781-A4A5-B31B-F66279D7ACFB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5265" b="18750"/>
          <a:stretch/>
        </p:blipFill>
        <p:spPr bwMode="auto">
          <a:xfrm>
            <a:off x="1686590" y="2510344"/>
            <a:ext cx="9611491" cy="4108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4719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1219015"/>
            <a:ext cx="8360230" cy="5551899"/>
          </a:xfrm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E34E6-3323-64D4-E62C-C5FAEBC63DFB}"/>
              </a:ext>
            </a:extLst>
          </p:cNvPr>
          <p:cNvSpPr txBox="1"/>
          <p:nvPr/>
        </p:nvSpPr>
        <p:spPr>
          <a:xfrm>
            <a:off x="2075005" y="116481"/>
            <a:ext cx="9648371" cy="3045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Լրացնել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անձնական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տվյալները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գաղտնաբառ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ստեղծել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և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սեղմել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Continue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կոճակը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՝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շարունակելու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համար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latin typeface="GHEA Grapalat" panose="02000506050000020003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Նշենք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որ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գրանցման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համար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անհրաժեշտ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է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լրացնել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աշխատանքային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էլփոստի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հասցեն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՝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տրամադրված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կազմակերպության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կողմից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իսկ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գաղտնաբառը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պետք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է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պարունակի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վեց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և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ավելի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սիմվոլ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9540BB-16BE-0DD5-6BA2-5FC8683F6718}"/>
              </a:ext>
            </a:extLst>
          </p:cNvPr>
          <p:cNvGraphicFramePr/>
          <p:nvPr/>
        </p:nvGraphicFramePr>
        <p:xfrm>
          <a:off x="1915885" y="1676400"/>
          <a:ext cx="9648371" cy="512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1611D8A-F38E-602E-925E-973EDD70C9A7}"/>
              </a:ext>
            </a:extLst>
          </p:cNvPr>
          <p:cNvGraphicFramePr/>
          <p:nvPr/>
        </p:nvGraphicFramePr>
        <p:xfrm>
          <a:off x="2031999" y="1676400"/>
          <a:ext cx="8995229" cy="446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36561B5-94BD-F650-9217-61ED3CDACB8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6148" b="9435"/>
          <a:stretch/>
        </p:blipFill>
        <p:spPr bwMode="auto">
          <a:xfrm>
            <a:off x="812679" y="3377337"/>
            <a:ext cx="7887683" cy="34725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1943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1219015"/>
            <a:ext cx="8360230" cy="5551899"/>
          </a:xfrm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E34E6-3323-64D4-E62C-C5FAEBC63DFB}"/>
              </a:ext>
            </a:extLst>
          </p:cNvPr>
          <p:cNvSpPr txBox="1"/>
          <p:nvPr/>
        </p:nvSpPr>
        <p:spPr>
          <a:xfrm>
            <a:off x="0" y="4800132"/>
            <a:ext cx="9648371" cy="1654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Անվճար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գրանցվելու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համար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կարելի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է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կամ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պետք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է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ինքնուրույն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լրացնել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գիտական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աստիճանի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և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հրապարակումների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ու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հետազոտության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մասին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տվյալները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կամ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պետք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է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ներկայացնել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կազմակերպության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էլփոստի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հասցեն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9540BB-16BE-0DD5-6BA2-5FC8683F6718}"/>
              </a:ext>
            </a:extLst>
          </p:cNvPr>
          <p:cNvGraphicFramePr/>
          <p:nvPr/>
        </p:nvGraphicFramePr>
        <p:xfrm>
          <a:off x="1915885" y="1676400"/>
          <a:ext cx="9648371" cy="512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1611D8A-F38E-602E-925E-973EDD70C9A7}"/>
              </a:ext>
            </a:extLst>
          </p:cNvPr>
          <p:cNvGraphicFramePr/>
          <p:nvPr/>
        </p:nvGraphicFramePr>
        <p:xfrm>
          <a:off x="2031999" y="1676400"/>
          <a:ext cx="8995229" cy="446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6397625-39B6-5EB7-0C8F-95D9B7AA3DC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4695" b="5142"/>
          <a:stretch/>
        </p:blipFill>
        <p:spPr bwMode="auto">
          <a:xfrm>
            <a:off x="3394788" y="0"/>
            <a:ext cx="8797212" cy="44619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1942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1192369"/>
            <a:ext cx="8360230" cy="5551899"/>
          </a:xfrm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E34E6-3323-64D4-E62C-C5FAEBC63DFB}"/>
              </a:ext>
            </a:extLst>
          </p:cNvPr>
          <p:cNvSpPr txBox="1"/>
          <p:nvPr/>
        </p:nvSpPr>
        <p:spPr>
          <a:xfrm>
            <a:off x="511630" y="5329503"/>
            <a:ext cx="9648371" cy="992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Անհրաժեշտ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է </a:t>
            </a:r>
            <a:r>
              <a:rPr lang="en-US" sz="2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լրացնել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գիտական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աստիճանը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՝ </a:t>
            </a:r>
            <a:r>
              <a:rPr lang="en-US" sz="2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ընտրելով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տարբերակներից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որևէ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մեկը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9540BB-16BE-0DD5-6BA2-5FC8683F6718}"/>
              </a:ext>
            </a:extLst>
          </p:cNvPr>
          <p:cNvGraphicFramePr/>
          <p:nvPr/>
        </p:nvGraphicFramePr>
        <p:xfrm>
          <a:off x="1915885" y="1676400"/>
          <a:ext cx="9648371" cy="512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1611D8A-F38E-602E-925E-973EDD70C9A7}"/>
              </a:ext>
            </a:extLst>
          </p:cNvPr>
          <p:cNvGraphicFramePr/>
          <p:nvPr/>
        </p:nvGraphicFramePr>
        <p:xfrm>
          <a:off x="2031999" y="1676400"/>
          <a:ext cx="8995229" cy="446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9414D357-52E2-FE10-3330-E1F72DB0F94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5701" b="6629"/>
          <a:stretch/>
        </p:blipFill>
        <p:spPr bwMode="auto">
          <a:xfrm>
            <a:off x="2509616" y="197258"/>
            <a:ext cx="9550575" cy="47101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5897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1192369"/>
            <a:ext cx="8360230" cy="5551899"/>
          </a:xfrm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E34E6-3323-64D4-E62C-C5FAEBC63DFB}"/>
              </a:ext>
            </a:extLst>
          </p:cNvPr>
          <p:cNvSpPr txBox="1"/>
          <p:nvPr/>
        </p:nvSpPr>
        <p:spPr>
          <a:xfrm>
            <a:off x="1705427" y="460006"/>
            <a:ext cx="9648371" cy="1556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Անհրաժեշտ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է </a:t>
            </a:r>
            <a:r>
              <a:rPr lang="en-US" sz="2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լրացնել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հրապարակումների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մասին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տվյալները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՝ </a:t>
            </a:r>
            <a:r>
              <a:rPr lang="en-US" sz="2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ընտրելով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տարբերակներից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որևէ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մեկը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9540BB-16BE-0DD5-6BA2-5FC8683F6718}"/>
              </a:ext>
            </a:extLst>
          </p:cNvPr>
          <p:cNvGraphicFramePr/>
          <p:nvPr/>
        </p:nvGraphicFramePr>
        <p:xfrm>
          <a:off x="1915885" y="1676400"/>
          <a:ext cx="9648371" cy="512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1611D8A-F38E-602E-925E-973EDD70C9A7}"/>
              </a:ext>
            </a:extLst>
          </p:cNvPr>
          <p:cNvGraphicFramePr/>
          <p:nvPr/>
        </p:nvGraphicFramePr>
        <p:xfrm>
          <a:off x="2031999" y="1676400"/>
          <a:ext cx="8995229" cy="446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561A029-324C-B4D8-3DBD-707279D3D76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5604" b="6053"/>
          <a:stretch/>
        </p:blipFill>
        <p:spPr bwMode="auto">
          <a:xfrm>
            <a:off x="2031999" y="2119755"/>
            <a:ext cx="9111343" cy="45794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6358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1192369"/>
            <a:ext cx="8360230" cy="5551899"/>
          </a:xfrm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E34E6-3323-64D4-E62C-C5FAEBC63DFB}"/>
              </a:ext>
            </a:extLst>
          </p:cNvPr>
          <p:cNvSpPr txBox="1"/>
          <p:nvPr/>
        </p:nvSpPr>
        <p:spPr>
          <a:xfrm>
            <a:off x="332012" y="2736764"/>
            <a:ext cx="3399973" cy="2444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Տեղադրել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Ձեր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հրապարակումների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գիտական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գործունեությանը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վերաբերող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որևէ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հղում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9540BB-16BE-0DD5-6BA2-5FC8683F6718}"/>
              </a:ext>
            </a:extLst>
          </p:cNvPr>
          <p:cNvGraphicFramePr/>
          <p:nvPr/>
        </p:nvGraphicFramePr>
        <p:xfrm>
          <a:off x="1915885" y="1676400"/>
          <a:ext cx="9648371" cy="512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1611D8A-F38E-602E-925E-973EDD70C9A7}"/>
              </a:ext>
            </a:extLst>
          </p:cNvPr>
          <p:cNvGraphicFramePr/>
          <p:nvPr/>
        </p:nvGraphicFramePr>
        <p:xfrm>
          <a:off x="2031999" y="1676400"/>
          <a:ext cx="8995229" cy="446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8C288F37-455B-E469-2C53-0713C3A9E7C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5715" r="35504" b="12122"/>
          <a:stretch/>
        </p:blipFill>
        <p:spPr bwMode="auto">
          <a:xfrm>
            <a:off x="3726180" y="261257"/>
            <a:ext cx="8200678" cy="58770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1172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1192369"/>
            <a:ext cx="8360230" cy="5551899"/>
          </a:xfrm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E34E6-3323-64D4-E62C-C5FAEBC63DFB}"/>
              </a:ext>
            </a:extLst>
          </p:cNvPr>
          <p:cNvSpPr txBox="1"/>
          <p:nvPr/>
        </p:nvSpPr>
        <p:spPr>
          <a:xfrm>
            <a:off x="332012" y="2736764"/>
            <a:ext cx="3399973" cy="3235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Այնուհետև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համակարգը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Ձեր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նշած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էլփոստին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ուղարկում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է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հաստատող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նամակ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որով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պետք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է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հաստատել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Ձեր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գրանցումը</a:t>
            </a:r>
            <a:r>
              <a:rPr lang="en-US" sz="24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9540BB-16BE-0DD5-6BA2-5FC8683F6718}"/>
              </a:ext>
            </a:extLst>
          </p:cNvPr>
          <p:cNvGraphicFramePr/>
          <p:nvPr/>
        </p:nvGraphicFramePr>
        <p:xfrm>
          <a:off x="1915885" y="1676400"/>
          <a:ext cx="9648371" cy="512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1611D8A-F38E-602E-925E-973EDD70C9A7}"/>
              </a:ext>
            </a:extLst>
          </p:cNvPr>
          <p:cNvGraphicFramePr/>
          <p:nvPr/>
        </p:nvGraphicFramePr>
        <p:xfrm>
          <a:off x="2031999" y="1676400"/>
          <a:ext cx="8995229" cy="446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6520EA13-3074-F50F-4B49-3ECCDE7999F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5251" b="12226"/>
          <a:stretch/>
        </p:blipFill>
        <p:spPr bwMode="auto">
          <a:xfrm>
            <a:off x="3228059" y="33317"/>
            <a:ext cx="8963941" cy="41610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7538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1192369"/>
            <a:ext cx="8360230" cy="5551899"/>
          </a:xfrm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9540BB-16BE-0DD5-6BA2-5FC8683F6718}"/>
              </a:ext>
            </a:extLst>
          </p:cNvPr>
          <p:cNvGraphicFramePr/>
          <p:nvPr/>
        </p:nvGraphicFramePr>
        <p:xfrm>
          <a:off x="1915885" y="1676400"/>
          <a:ext cx="9648371" cy="512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1611D8A-F38E-602E-925E-973EDD70C9A7}"/>
              </a:ext>
            </a:extLst>
          </p:cNvPr>
          <p:cNvGraphicFramePr/>
          <p:nvPr/>
        </p:nvGraphicFramePr>
        <p:xfrm>
          <a:off x="2031999" y="1676400"/>
          <a:ext cx="8995229" cy="446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76FFC97-3AAA-6020-F095-740C252D3E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2424164"/>
              </p:ext>
            </p:extLst>
          </p:nvPr>
        </p:nvGraphicFramePr>
        <p:xfrm>
          <a:off x="2899228" y="132681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992639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049C0E1-04CA-3C42-0EC8-C5A1D503A0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716858"/>
              </p:ext>
            </p:extLst>
          </p:nvPr>
        </p:nvGraphicFramePr>
        <p:xfrm>
          <a:off x="1081541" y="2285999"/>
          <a:ext cx="10098088" cy="3483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B54F9AC-AB1C-DCC3-0055-F7955DAD8CB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267" t="9682" r="78304" b="79842"/>
          <a:stretch/>
        </p:blipFill>
        <p:spPr>
          <a:xfrm>
            <a:off x="5617028" y="3200401"/>
            <a:ext cx="4066630" cy="145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78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1192369"/>
            <a:ext cx="8360230" cy="5551899"/>
          </a:xfrm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E34E6-3323-64D4-E62C-C5FAEBC63DFB}"/>
              </a:ext>
            </a:extLst>
          </p:cNvPr>
          <p:cNvSpPr txBox="1"/>
          <p:nvPr/>
        </p:nvSpPr>
        <p:spPr>
          <a:xfrm>
            <a:off x="1957613" y="264732"/>
            <a:ext cx="8202388" cy="1494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Ի՞նչ</a:t>
            </a:r>
            <a:r>
              <a:rPr lang="en-US" sz="2800" b="1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կարող</a:t>
            </a:r>
            <a:r>
              <a:rPr lang="en-US" sz="2800" b="1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եք</a:t>
            </a:r>
            <a:r>
              <a:rPr lang="en-US" sz="2800" b="1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անել</a:t>
            </a:r>
            <a:r>
              <a:rPr lang="en-US" sz="2800" b="1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ResearchGate-ի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Ձեր</a:t>
            </a:r>
            <a:r>
              <a:rPr lang="en-US" sz="2800" b="1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անձնական</a:t>
            </a:r>
            <a:r>
              <a:rPr lang="en-US" sz="2800" b="1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էջում</a:t>
            </a:r>
            <a:r>
              <a:rPr lang="en-US" sz="2800" b="1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9540BB-16BE-0DD5-6BA2-5FC8683F6718}"/>
              </a:ext>
            </a:extLst>
          </p:cNvPr>
          <p:cNvGraphicFramePr/>
          <p:nvPr/>
        </p:nvGraphicFramePr>
        <p:xfrm>
          <a:off x="1915885" y="1676400"/>
          <a:ext cx="9648371" cy="512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1611D8A-F38E-602E-925E-973EDD70C9A7}"/>
              </a:ext>
            </a:extLst>
          </p:cNvPr>
          <p:cNvGraphicFramePr/>
          <p:nvPr/>
        </p:nvGraphicFramePr>
        <p:xfrm>
          <a:off x="2031999" y="1676400"/>
          <a:ext cx="8995229" cy="446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2ABCA8A-F786-393F-2361-CFF973E74472}"/>
              </a:ext>
            </a:extLst>
          </p:cNvPr>
          <p:cNvSpPr txBox="1"/>
          <p:nvPr/>
        </p:nvSpPr>
        <p:spPr>
          <a:xfrm>
            <a:off x="2362202" y="2092898"/>
            <a:ext cx="9202054" cy="3634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Տեղադրել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Ձեր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հրապարակումները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՝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փաստաթուղթ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նկար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գծապատկեր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ևն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Թարմացնել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Ձեր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մասին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տեղեկատվությունը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՝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լուսանկար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հղումներ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Ձեր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անունը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գիտական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աստիճանը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ևն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Ներկայացնել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Ձեր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հմտությունները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փորձառությունը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Գիտական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հարցադրում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անել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սկսել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գիտական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բանավեճ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կամ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քննարկում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Տեսնել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վիճակագրություն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թե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ովքեր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են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կարդացել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կամ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հղել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Ձեր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աշխատանքները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Տեսնել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այն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հետազոտողներին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որոնց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էջերին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Դուք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հետևում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եք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Տեսնել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այն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հետազոտությունները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որոնք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Ձեր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հետաքրքրության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շրջանակում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են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Ստանալ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համագործակցության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և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աշխատանքի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առաջարկներ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Անձնական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նամակ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գրել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այլ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հետազոտողների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Հանրայնացնել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Ձեր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գիտական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արդյունքը</a:t>
            </a:r>
            <a:r>
              <a:rPr lang="en-US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309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1192369"/>
            <a:ext cx="8360230" cy="5551899"/>
          </a:xfrm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E34E6-3323-64D4-E62C-C5FAEBC63DFB}"/>
              </a:ext>
            </a:extLst>
          </p:cNvPr>
          <p:cNvSpPr txBox="1"/>
          <p:nvPr/>
        </p:nvSpPr>
        <p:spPr>
          <a:xfrm>
            <a:off x="1957613" y="264732"/>
            <a:ext cx="8202388" cy="1494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Ի՞նչ</a:t>
            </a:r>
            <a:r>
              <a:rPr lang="en-US" sz="2800" b="1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կարող</a:t>
            </a:r>
            <a:r>
              <a:rPr lang="en-US" sz="2800" b="1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եք</a:t>
            </a:r>
            <a:r>
              <a:rPr lang="en-US" sz="2800" b="1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անել</a:t>
            </a:r>
            <a:r>
              <a:rPr lang="en-US" sz="2800" b="1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ResearchGate-ի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Ձեր</a:t>
            </a:r>
            <a:r>
              <a:rPr lang="en-US" sz="2800" b="1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անձնական</a:t>
            </a:r>
            <a:r>
              <a:rPr lang="en-US" sz="2800" b="1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էջում</a:t>
            </a:r>
            <a:r>
              <a:rPr lang="en-US" sz="2800" b="1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9540BB-16BE-0DD5-6BA2-5FC8683F6718}"/>
              </a:ext>
            </a:extLst>
          </p:cNvPr>
          <p:cNvGraphicFramePr/>
          <p:nvPr/>
        </p:nvGraphicFramePr>
        <p:xfrm>
          <a:off x="1915885" y="1676400"/>
          <a:ext cx="9648371" cy="512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1611D8A-F38E-602E-925E-973EDD70C9A7}"/>
              </a:ext>
            </a:extLst>
          </p:cNvPr>
          <p:cNvGraphicFramePr/>
          <p:nvPr/>
        </p:nvGraphicFramePr>
        <p:xfrm>
          <a:off x="2031999" y="1676400"/>
          <a:ext cx="8995229" cy="446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7BFA46E-794B-360A-20C5-1D34A10CE54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8091" b="6270"/>
          <a:stretch/>
        </p:blipFill>
        <p:spPr bwMode="auto">
          <a:xfrm>
            <a:off x="1819999" y="1987123"/>
            <a:ext cx="8815710" cy="42467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6746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1192369"/>
            <a:ext cx="8360230" cy="5551899"/>
          </a:xfrm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E34E6-3323-64D4-E62C-C5FAEBC63DFB}"/>
              </a:ext>
            </a:extLst>
          </p:cNvPr>
          <p:cNvSpPr txBox="1"/>
          <p:nvPr/>
        </p:nvSpPr>
        <p:spPr>
          <a:xfrm>
            <a:off x="1957613" y="264732"/>
            <a:ext cx="8202388" cy="1494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Ի՞նչ</a:t>
            </a:r>
            <a:r>
              <a:rPr lang="en-US" sz="2800" b="1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կարող</a:t>
            </a:r>
            <a:r>
              <a:rPr lang="en-US" sz="2800" b="1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եք</a:t>
            </a:r>
            <a:r>
              <a:rPr lang="en-US" sz="2800" b="1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անել</a:t>
            </a:r>
            <a:r>
              <a:rPr lang="en-US" sz="2800" b="1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ResearchGate-ի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Ձեր</a:t>
            </a:r>
            <a:r>
              <a:rPr lang="en-US" sz="2800" b="1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անձնական</a:t>
            </a:r>
            <a:r>
              <a:rPr lang="en-US" sz="2800" b="1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էջում</a:t>
            </a:r>
            <a:r>
              <a:rPr lang="en-US" sz="2800" b="1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9540BB-16BE-0DD5-6BA2-5FC8683F6718}"/>
              </a:ext>
            </a:extLst>
          </p:cNvPr>
          <p:cNvGraphicFramePr/>
          <p:nvPr/>
        </p:nvGraphicFramePr>
        <p:xfrm>
          <a:off x="1915885" y="1676400"/>
          <a:ext cx="9648371" cy="512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1611D8A-F38E-602E-925E-973EDD70C9A7}"/>
              </a:ext>
            </a:extLst>
          </p:cNvPr>
          <p:cNvGraphicFramePr/>
          <p:nvPr/>
        </p:nvGraphicFramePr>
        <p:xfrm>
          <a:off x="2031999" y="1676400"/>
          <a:ext cx="8995229" cy="446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2D4F91EE-346B-0155-6952-A7BD2CA6EB0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9681" t="37793" r="10275" b="7412"/>
          <a:stretch/>
        </p:blipFill>
        <p:spPr bwMode="auto">
          <a:xfrm>
            <a:off x="1249477" y="2196536"/>
            <a:ext cx="10213618" cy="39332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374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1192369"/>
            <a:ext cx="8360230" cy="5551899"/>
          </a:xfrm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E34E6-3323-64D4-E62C-C5FAEBC63DFB}"/>
              </a:ext>
            </a:extLst>
          </p:cNvPr>
          <p:cNvSpPr txBox="1"/>
          <p:nvPr/>
        </p:nvSpPr>
        <p:spPr>
          <a:xfrm>
            <a:off x="1957613" y="264732"/>
            <a:ext cx="8202388" cy="1494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Ի՞նչ</a:t>
            </a:r>
            <a:r>
              <a:rPr lang="en-US" sz="2800" b="1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կարող</a:t>
            </a:r>
            <a:r>
              <a:rPr lang="en-US" sz="2800" b="1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եք</a:t>
            </a:r>
            <a:r>
              <a:rPr lang="en-US" sz="2800" b="1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անել</a:t>
            </a:r>
            <a:r>
              <a:rPr lang="en-US" sz="2800" b="1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ResearchGate-ի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Ձեր</a:t>
            </a:r>
            <a:r>
              <a:rPr lang="en-US" sz="2800" b="1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անձնական</a:t>
            </a:r>
            <a:r>
              <a:rPr lang="en-US" sz="2800" b="1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էջում</a:t>
            </a:r>
            <a:r>
              <a:rPr lang="en-US" sz="2800" b="1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9540BB-16BE-0DD5-6BA2-5FC8683F6718}"/>
              </a:ext>
            </a:extLst>
          </p:cNvPr>
          <p:cNvGraphicFramePr/>
          <p:nvPr/>
        </p:nvGraphicFramePr>
        <p:xfrm>
          <a:off x="1915885" y="1676400"/>
          <a:ext cx="9648371" cy="512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1611D8A-F38E-602E-925E-973EDD70C9A7}"/>
              </a:ext>
            </a:extLst>
          </p:cNvPr>
          <p:cNvGraphicFramePr/>
          <p:nvPr/>
        </p:nvGraphicFramePr>
        <p:xfrm>
          <a:off x="2031999" y="1676400"/>
          <a:ext cx="8995229" cy="446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5380C90-4F33-3954-F6D7-AE84BB90BBE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0483" t="10985" r="12165" b="6575"/>
          <a:stretch/>
        </p:blipFill>
        <p:spPr bwMode="auto">
          <a:xfrm>
            <a:off x="2583328" y="1709535"/>
            <a:ext cx="7892569" cy="4731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1501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394DC-E73D-469F-B6E6-A29B37351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136674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Շ</a:t>
            </a:r>
            <a:r>
              <a:rPr lang="hy-AM" sz="4800" dirty="0"/>
              <a:t>Ն</a:t>
            </a:r>
            <a:r>
              <a:rPr lang="en-US" sz="4800" dirty="0"/>
              <a:t>Ո</a:t>
            </a:r>
            <a:r>
              <a:rPr lang="hy-AM" sz="4800" dirty="0"/>
              <a:t>Ր</a:t>
            </a:r>
            <a:r>
              <a:rPr lang="en-US" sz="4800" dirty="0"/>
              <a:t>Հ</a:t>
            </a:r>
            <a:r>
              <a:rPr lang="hy-AM" sz="4800" dirty="0"/>
              <a:t>Ա</a:t>
            </a:r>
            <a:r>
              <a:rPr lang="en-US" sz="4800" dirty="0"/>
              <a:t>Կ</a:t>
            </a:r>
            <a:r>
              <a:rPr lang="hy-AM" sz="4800" dirty="0"/>
              <a:t>Ա</a:t>
            </a:r>
            <a:r>
              <a:rPr lang="en-US" sz="4800" dirty="0"/>
              <a:t>Լ</a:t>
            </a:r>
            <a:r>
              <a:rPr lang="hy-AM" sz="4800" dirty="0"/>
              <a:t>Ո</a:t>
            </a:r>
            <a:r>
              <a:rPr lang="en-US" sz="4800" dirty="0"/>
              <a:t>Ւ</a:t>
            </a:r>
            <a:r>
              <a:rPr lang="hy-AM" sz="4800" dirty="0"/>
              <a:t>Թ</a:t>
            </a:r>
            <a:r>
              <a:rPr lang="en-US" sz="4800" dirty="0"/>
              <a:t>Յ</a:t>
            </a:r>
            <a:r>
              <a:rPr lang="hy-AM" sz="4800" dirty="0"/>
              <a:t>Ո</a:t>
            </a:r>
            <a:r>
              <a:rPr lang="en-US" sz="4800" dirty="0"/>
              <a:t>Ւ</a:t>
            </a:r>
            <a:r>
              <a:rPr lang="hy-AM" sz="4800" dirty="0"/>
              <a:t>Ն</a:t>
            </a:r>
            <a:endParaRPr lang="en-US" sz="4800" dirty="0"/>
          </a:p>
        </p:txBody>
      </p:sp>
      <p:sp>
        <p:nvSpPr>
          <p:cNvPr id="6" name="Smiley Face 5">
            <a:extLst>
              <a:ext uri="{FF2B5EF4-FFF2-40B4-BE49-F238E27FC236}">
                <a16:creationId xmlns:a16="http://schemas.microsoft.com/office/drawing/2014/main" id="{D495EDBC-2698-4B6C-81B0-8C8FFFB52055}"/>
              </a:ext>
            </a:extLst>
          </p:cNvPr>
          <p:cNvSpPr/>
          <p:nvPr/>
        </p:nvSpPr>
        <p:spPr>
          <a:xfrm>
            <a:off x="5007555" y="2555240"/>
            <a:ext cx="1930400" cy="1747520"/>
          </a:xfrm>
          <a:prstGeom prst="smileyFace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A931FF-05CF-4A15-B4CC-49C620D5E4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638676" y="218606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83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1219015"/>
            <a:ext cx="8360230" cy="5551899"/>
          </a:xfrm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E34E6-3323-64D4-E62C-C5FAEBC63DFB}"/>
              </a:ext>
            </a:extLst>
          </p:cNvPr>
          <p:cNvSpPr txBox="1"/>
          <p:nvPr/>
        </p:nvSpPr>
        <p:spPr>
          <a:xfrm>
            <a:off x="1915885" y="302467"/>
            <a:ext cx="75111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ResearchGate</a:t>
            </a:r>
            <a:r>
              <a:rPr lang="en-US" sz="36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– ը 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68EDE6C-9B80-434A-1EA4-F582463C9A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5150870"/>
              </p:ext>
            </p:extLst>
          </p:nvPr>
        </p:nvGraphicFramePr>
        <p:xfrm>
          <a:off x="830354" y="1219015"/>
          <a:ext cx="10911114" cy="634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7951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1219015"/>
            <a:ext cx="8360230" cy="5551899"/>
          </a:xfrm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E34E6-3323-64D4-E62C-C5FAEBC63DFB}"/>
              </a:ext>
            </a:extLst>
          </p:cNvPr>
          <p:cNvSpPr txBox="1"/>
          <p:nvPr/>
        </p:nvSpPr>
        <p:spPr>
          <a:xfrm>
            <a:off x="1915885" y="302467"/>
            <a:ext cx="75111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ResearchGate</a:t>
            </a:r>
            <a:r>
              <a:rPr lang="en-US" sz="36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– ը 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68EDE6C-9B80-434A-1EA4-F582463C9A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213180"/>
              </p:ext>
            </p:extLst>
          </p:nvPr>
        </p:nvGraphicFramePr>
        <p:xfrm>
          <a:off x="830354" y="1219015"/>
          <a:ext cx="10911114" cy="634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1518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1219015"/>
            <a:ext cx="8360230" cy="5551899"/>
          </a:xfrm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E34E6-3323-64D4-E62C-C5FAEBC63DFB}"/>
              </a:ext>
            </a:extLst>
          </p:cNvPr>
          <p:cNvSpPr txBox="1"/>
          <p:nvPr/>
        </p:nvSpPr>
        <p:spPr>
          <a:xfrm>
            <a:off x="2530339" y="293546"/>
            <a:ext cx="75111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ResearchGate</a:t>
            </a:r>
            <a:r>
              <a:rPr lang="en-US" sz="36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36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ում</a:t>
            </a:r>
            <a:r>
              <a:rPr lang="en-US" sz="36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երկու</a:t>
            </a:r>
            <a:r>
              <a:rPr lang="en-US" sz="36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տիպի</a:t>
            </a:r>
            <a:r>
              <a:rPr lang="en-US" sz="36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վարկանիշավորում</a:t>
            </a:r>
            <a:r>
              <a:rPr lang="en-US" sz="36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է </a:t>
            </a:r>
            <a:r>
              <a:rPr lang="en-US" sz="36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կատարվում</a:t>
            </a:r>
            <a:r>
              <a:rPr lang="en-US" sz="36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9540BB-16BE-0DD5-6BA2-5FC8683F67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2292896"/>
              </p:ext>
            </p:extLst>
          </p:nvPr>
        </p:nvGraphicFramePr>
        <p:xfrm>
          <a:off x="1915885" y="1676400"/>
          <a:ext cx="9648371" cy="512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7794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1219015"/>
            <a:ext cx="8360230" cy="5551899"/>
          </a:xfrm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E34E6-3323-64D4-E62C-C5FAEBC63DFB}"/>
              </a:ext>
            </a:extLst>
          </p:cNvPr>
          <p:cNvSpPr txBox="1"/>
          <p:nvPr/>
        </p:nvSpPr>
        <p:spPr>
          <a:xfrm>
            <a:off x="2530339" y="293546"/>
            <a:ext cx="751114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ResearchGate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–ը </a:t>
            </a:r>
            <a:r>
              <a:rPr lang="en-US" sz="2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ի՞նչ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հնարավորություններ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է </a:t>
            </a:r>
            <a:r>
              <a:rPr lang="en-US" sz="2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տալիս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9540BB-16BE-0DD5-6BA2-5FC8683F67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4593804"/>
              </p:ext>
            </p:extLst>
          </p:nvPr>
        </p:nvGraphicFramePr>
        <p:xfrm>
          <a:off x="1915885" y="1676400"/>
          <a:ext cx="9648371" cy="512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1611D8A-F38E-602E-925E-973EDD70C9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2318319"/>
              </p:ext>
            </p:extLst>
          </p:nvPr>
        </p:nvGraphicFramePr>
        <p:xfrm>
          <a:off x="2031999" y="1676400"/>
          <a:ext cx="8995229" cy="446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09804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1219015"/>
            <a:ext cx="8360230" cy="5551899"/>
          </a:xfrm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E34E6-3323-64D4-E62C-C5FAEBC63DFB}"/>
              </a:ext>
            </a:extLst>
          </p:cNvPr>
          <p:cNvSpPr txBox="1"/>
          <p:nvPr/>
        </p:nvSpPr>
        <p:spPr>
          <a:xfrm>
            <a:off x="832168" y="2225795"/>
            <a:ext cx="3347947" cy="5290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Այս</a:t>
            </a:r>
            <a:r>
              <a:rPr lang="en-US" sz="1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կայքում</a:t>
            </a:r>
            <a:r>
              <a:rPr lang="en-US" sz="1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հաճախ</a:t>
            </a:r>
            <a:r>
              <a:rPr lang="en-US" sz="1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տեղադրված</a:t>
            </a:r>
            <a:r>
              <a:rPr lang="en-US" sz="1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են</a:t>
            </a:r>
            <a:r>
              <a:rPr lang="en-US" sz="1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լինում</a:t>
            </a:r>
            <a:r>
              <a:rPr lang="en-US" sz="1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միայն</a:t>
            </a:r>
            <a:r>
              <a:rPr lang="en-US" sz="1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հրապարակումների</a:t>
            </a:r>
            <a:r>
              <a:rPr lang="en-US" sz="1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ամփոփումները</a:t>
            </a:r>
            <a:r>
              <a:rPr lang="en-US" sz="1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Եթե</a:t>
            </a:r>
            <a:r>
              <a:rPr lang="en-US" sz="1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ամբողջական</a:t>
            </a:r>
            <a:r>
              <a:rPr lang="en-US" sz="1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հոդվածը</a:t>
            </a:r>
            <a:r>
              <a:rPr lang="en-US" sz="1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կամ</a:t>
            </a:r>
            <a:r>
              <a:rPr lang="en-US" sz="1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գիրքը</a:t>
            </a:r>
            <a:r>
              <a:rPr lang="en-US" sz="1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տեղադրված</a:t>
            </a:r>
            <a:r>
              <a:rPr lang="en-US" sz="1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է,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ապա</a:t>
            </a:r>
            <a:r>
              <a:rPr lang="en-US" sz="1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հոդվածի</a:t>
            </a:r>
            <a:r>
              <a:rPr lang="en-US" sz="1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անվան</a:t>
            </a:r>
            <a:r>
              <a:rPr lang="en-US" sz="1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մոտ</a:t>
            </a:r>
            <a:r>
              <a:rPr lang="en-US" sz="1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պետք</a:t>
            </a:r>
            <a:r>
              <a:rPr lang="en-US" sz="1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է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լինի</a:t>
            </a:r>
            <a:r>
              <a:rPr lang="en-US" sz="1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այս</a:t>
            </a:r>
            <a:r>
              <a:rPr lang="en-US" sz="1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նշումը</a:t>
            </a:r>
            <a:r>
              <a:rPr lang="en-US" sz="1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՝ </a:t>
            </a:r>
            <a:r>
              <a:rPr lang="en-US" sz="1800" b="1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PDF Available,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ինչպես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նաև</a:t>
            </a:r>
            <a:r>
              <a:rPr lang="en-US" sz="1800" b="1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Download full-text PDF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կոճակը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որը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սեղմելով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կարելի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է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ներբեռնել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նյութը</a:t>
            </a:r>
            <a:r>
              <a:rPr lang="en-US" sz="1800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b="1" dirty="0">
                <a:effectLst/>
                <a:latin typeface="GHEA Grapalat" panose="02000506050000020003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9540BB-16BE-0DD5-6BA2-5FC8683F6718}"/>
              </a:ext>
            </a:extLst>
          </p:cNvPr>
          <p:cNvGraphicFramePr/>
          <p:nvPr/>
        </p:nvGraphicFramePr>
        <p:xfrm>
          <a:off x="1915885" y="1676400"/>
          <a:ext cx="9648371" cy="512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1611D8A-F38E-602E-925E-973EDD70C9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4548720"/>
              </p:ext>
            </p:extLst>
          </p:nvPr>
        </p:nvGraphicFramePr>
        <p:xfrm>
          <a:off x="2031999" y="1676400"/>
          <a:ext cx="8995229" cy="446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7D935EC-8312-3E8E-3AA1-F5A090F695CB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20558" b="12898"/>
          <a:stretch/>
        </p:blipFill>
        <p:spPr>
          <a:xfrm>
            <a:off x="4794142" y="1644632"/>
            <a:ext cx="7397858" cy="512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23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1219015"/>
            <a:ext cx="8360230" cy="5551899"/>
          </a:xfrm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E34E6-3323-64D4-E62C-C5FAEBC63DFB}"/>
              </a:ext>
            </a:extLst>
          </p:cNvPr>
          <p:cNvSpPr txBox="1"/>
          <p:nvPr/>
        </p:nvSpPr>
        <p:spPr>
          <a:xfrm>
            <a:off x="832169" y="2225795"/>
            <a:ext cx="2455318" cy="5290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Եթե</a:t>
            </a:r>
            <a:r>
              <a:rPr lang="en-US" sz="1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ամբողջական</a:t>
            </a:r>
            <a:r>
              <a:rPr lang="en-US" sz="1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հոդվածը</a:t>
            </a:r>
            <a:r>
              <a:rPr lang="en-US" sz="1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կամ</a:t>
            </a:r>
            <a:r>
              <a:rPr lang="en-US" sz="1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գիրքը</a:t>
            </a:r>
            <a:r>
              <a:rPr lang="en-US" sz="1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տեղադրված</a:t>
            </a:r>
            <a:r>
              <a:rPr lang="en-US" sz="1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չէ</a:t>
            </a:r>
            <a:r>
              <a:rPr lang="en-US" sz="1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բայց</a:t>
            </a:r>
            <a:r>
              <a:rPr lang="en-US" sz="1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ամփոփումից</a:t>
            </a:r>
            <a:r>
              <a:rPr lang="en-US" sz="1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հասկանալի</a:t>
            </a:r>
            <a:r>
              <a:rPr lang="en-US" sz="1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է,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որ</a:t>
            </a:r>
            <a:r>
              <a:rPr lang="en-US" sz="1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անհրաժեշտ</a:t>
            </a:r>
            <a:r>
              <a:rPr lang="en-US" sz="1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է,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ապա</a:t>
            </a:r>
            <a:r>
              <a:rPr lang="en-US" sz="1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Request full-text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կոճակի</a:t>
            </a:r>
            <a:r>
              <a:rPr lang="en-US" sz="1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միջոցով</a:t>
            </a:r>
            <a:r>
              <a:rPr lang="en-US" sz="1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կարելի</a:t>
            </a:r>
            <a:r>
              <a:rPr lang="en-US" sz="1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է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հեղինակից</a:t>
            </a:r>
            <a:r>
              <a:rPr lang="en-US" sz="1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խնդրել</a:t>
            </a:r>
            <a:r>
              <a:rPr lang="en-US" sz="1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ամբողջական</a:t>
            </a:r>
            <a:r>
              <a:rPr lang="en-US" sz="1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տարբերակը</a:t>
            </a:r>
            <a:r>
              <a:rPr lang="en-US" sz="1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9540BB-16BE-0DD5-6BA2-5FC8683F6718}"/>
              </a:ext>
            </a:extLst>
          </p:cNvPr>
          <p:cNvGraphicFramePr/>
          <p:nvPr/>
        </p:nvGraphicFramePr>
        <p:xfrm>
          <a:off x="1915885" y="1676400"/>
          <a:ext cx="9648371" cy="512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1611D8A-F38E-602E-925E-973EDD70C9A7}"/>
              </a:ext>
            </a:extLst>
          </p:cNvPr>
          <p:cNvGraphicFramePr/>
          <p:nvPr/>
        </p:nvGraphicFramePr>
        <p:xfrm>
          <a:off x="2031999" y="1676400"/>
          <a:ext cx="8995229" cy="446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7525585-B22A-9227-3AB4-8AE1A361129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9325" t="18720" r="8411" b="12220"/>
          <a:stretch/>
        </p:blipFill>
        <p:spPr>
          <a:xfrm>
            <a:off x="3930970" y="1812530"/>
            <a:ext cx="7663543" cy="436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17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C3C9-A4E2-4D8D-92F4-DC5B17B7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5" y="1219015"/>
            <a:ext cx="8360230" cy="5551899"/>
          </a:xfrm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1895-6DA9-9006-EE08-D0AD25BB07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274"/>
          <a:stretch/>
        </p:blipFill>
        <p:spPr>
          <a:xfrm>
            <a:off x="203248" y="55319"/>
            <a:ext cx="2092458" cy="193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FE34E6-3323-64D4-E62C-C5FAEBC63DFB}"/>
              </a:ext>
            </a:extLst>
          </p:cNvPr>
          <p:cNvSpPr txBox="1"/>
          <p:nvPr/>
        </p:nvSpPr>
        <p:spPr>
          <a:xfrm>
            <a:off x="2411820" y="176763"/>
            <a:ext cx="9095603" cy="3252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Ինչպե՞ս</a:t>
            </a:r>
            <a:r>
              <a:rPr lang="en-US" sz="2800" b="1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գրանցվել</a:t>
            </a:r>
            <a:r>
              <a:rPr lang="en-US" sz="2800" b="1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ResearchGate </a:t>
            </a:r>
            <a:r>
              <a:rPr lang="en-US" sz="2800" b="1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կայքում</a:t>
            </a:r>
            <a:r>
              <a:rPr lang="en-US" sz="2800" b="1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Մուտք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գործել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ResearchGate </a:t>
            </a:r>
            <a:r>
              <a:rPr lang="en-US" sz="2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կայք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հետևյալ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հղումով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՝ </a:t>
            </a:r>
            <a:r>
              <a:rPr lang="en-US" sz="2800" u="sng" dirty="0">
                <a:solidFill>
                  <a:srgbClr val="0563C1"/>
                </a:solidFill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https://www.researchgate.net/</a:t>
            </a: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GHEA Grapalat" panose="0200050605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6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29540BB-16BE-0DD5-6BA2-5FC8683F6718}"/>
              </a:ext>
            </a:extLst>
          </p:cNvPr>
          <p:cNvGraphicFramePr/>
          <p:nvPr/>
        </p:nvGraphicFramePr>
        <p:xfrm>
          <a:off x="1915885" y="1676400"/>
          <a:ext cx="9648371" cy="512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1611D8A-F38E-602E-925E-973EDD70C9A7}"/>
              </a:ext>
            </a:extLst>
          </p:cNvPr>
          <p:cNvGraphicFramePr/>
          <p:nvPr/>
        </p:nvGraphicFramePr>
        <p:xfrm>
          <a:off x="2031999" y="1676400"/>
          <a:ext cx="8995229" cy="4461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EF101295-EC6E-921F-C56B-F4B3DD4B1216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3738" b="8604"/>
          <a:stretch/>
        </p:blipFill>
        <p:spPr>
          <a:xfrm>
            <a:off x="1938268" y="2438327"/>
            <a:ext cx="8606361" cy="424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24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1525</TotalTime>
  <Words>826</Words>
  <Application>Microsoft Office PowerPoint</Application>
  <PresentationFormat>Widescreen</PresentationFormat>
  <Paragraphs>90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GHEA Grapalat</vt:lpstr>
      <vt:lpstr>Sylfaen</vt:lpstr>
      <vt:lpstr>Wingdings 3</vt:lpstr>
      <vt:lpstr>Ion</vt:lpstr>
      <vt:lpstr>     ՀՀ ԳԻՏՈՒԹՅՈՒՆՆԵՐԻ ԱԶԳԱՅԻՆ ԱԿԱԴԵՄԻԱ ԳԻՏԱԿՐԹԱԿԱՆ ՄԻՋԱԶԳԱՅԻՆ ԿԵՆՏՐՈՆ  ԻՆՉՊԵ՞Ս ԳՐԱՆՑՎԵԼ RESEARCHGATE-ՈՒՄ:     </vt:lpstr>
      <vt:lpstr>PowerPoint Presentation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ՇՆՈՐՀԱԿԱԼՈՒԹՅՈՒՆ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ՀՀ ԳԻՏՈՒԹՅՈՒՆՆԵՐԻ ԱԶԳԱՅԻՆ ԱԿԱԴԵՄԻԱ ՄԻՋԱԶԳԱՅԻՆ ԳԻՏԱԿՐԹԱԿԱՆ ԿԵՆՏՐՈՆ ԼԵԶՎԱԲԱՆՈՒԹՅԱՆ ԱՄԲԻՈՆ     ՕԴԵՍԱՅԻ ՄԵՍՐՈՊ ՄԱՇՏՈՑԻ ԱՆՎԱՆ ԿԻՐԱԿՆՕՐՅԱ ԴՊՐՈՑՈՒՄ ԿՐԹԱԿԱՆ ԾՐԱԳՐԵՐԻ ՄՇԱԿՈՒՄ ԵՎ ՈՒՍՈՒՑԻՉՆԵՐԻ ՎԵՐԱՊԱՏՐԱՍՏՈՒՄ </dc:title>
  <dc:creator>meri.sargssyan@gmail.com</dc:creator>
  <cp:lastModifiedBy>meris</cp:lastModifiedBy>
  <cp:revision>377</cp:revision>
  <dcterms:created xsi:type="dcterms:W3CDTF">2020-07-19T21:20:01Z</dcterms:created>
  <dcterms:modified xsi:type="dcterms:W3CDTF">2023-02-15T05:19:14Z</dcterms:modified>
</cp:coreProperties>
</file>