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0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15FE-408C-4187-93A7-3AB9EC2B95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5F7EF-C521-4EB3-A9C3-C495741E31A9}">
      <dgm:prSet phldrT="[Text]"/>
      <dgm:spPr/>
      <dgm:t>
        <a:bodyPr/>
        <a:lstStyle/>
        <a:p>
          <a:r>
            <a:rPr lang="en-US" dirty="0" err="1"/>
            <a:t>Ակադեմիական</a:t>
          </a:r>
          <a:r>
            <a:rPr lang="en-US" dirty="0"/>
            <a:t> </a:t>
          </a:r>
          <a:r>
            <a:rPr lang="en-US" dirty="0" err="1"/>
            <a:t>որոնողական</a:t>
          </a:r>
          <a:r>
            <a:rPr lang="en-US" dirty="0"/>
            <a:t> </a:t>
          </a:r>
          <a:r>
            <a:rPr lang="en-US" dirty="0" err="1"/>
            <a:t>համակարգեր</a:t>
          </a:r>
          <a:endParaRPr lang="en-US" dirty="0"/>
        </a:p>
      </dgm:t>
    </dgm:pt>
    <dgm:pt modelId="{C2476F08-689C-4E9C-8BFA-592C0C414A6A}" type="parTrans" cxnId="{22D7FC18-71E9-4B32-8611-28E5D67D0FD6}">
      <dgm:prSet/>
      <dgm:spPr/>
      <dgm:t>
        <a:bodyPr/>
        <a:lstStyle/>
        <a:p>
          <a:endParaRPr lang="en-US"/>
        </a:p>
      </dgm:t>
    </dgm:pt>
    <dgm:pt modelId="{481E6D50-DED6-47DF-8440-A89AC95A0A23}" type="sibTrans" cxnId="{22D7FC18-71E9-4B32-8611-28E5D67D0FD6}">
      <dgm:prSet/>
      <dgm:spPr/>
      <dgm:t>
        <a:bodyPr/>
        <a:lstStyle/>
        <a:p>
          <a:endParaRPr lang="en-US"/>
        </a:p>
      </dgm:t>
    </dgm:pt>
    <dgm:pt modelId="{37D8E542-FC02-48B8-BD96-24A43D7C4FBF}" type="pres">
      <dgm:prSet presAssocID="{9D5615FE-408C-4187-93A7-3AB9EC2B955F}" presName="Name0" presStyleCnt="0">
        <dgm:presLayoutVars>
          <dgm:dir/>
          <dgm:animLvl val="lvl"/>
          <dgm:resizeHandles/>
        </dgm:presLayoutVars>
      </dgm:prSet>
      <dgm:spPr/>
    </dgm:pt>
    <dgm:pt modelId="{BA682B24-7CFB-4275-9220-DAA09A354192}" type="pres">
      <dgm:prSet presAssocID="{57D5F7EF-C521-4EB3-A9C3-C495741E31A9}" presName="linNode" presStyleCnt="0"/>
      <dgm:spPr/>
    </dgm:pt>
    <dgm:pt modelId="{EC98C664-DCBE-4F11-A89F-56280C867741}" type="pres">
      <dgm:prSet presAssocID="{57D5F7EF-C521-4EB3-A9C3-C495741E31A9}" presName="parentShp" presStyleLbl="node1" presStyleIdx="0" presStyleCnt="1" custScaleX="121827">
        <dgm:presLayoutVars>
          <dgm:bulletEnabled val="1"/>
        </dgm:presLayoutVars>
      </dgm:prSet>
      <dgm:spPr/>
    </dgm:pt>
    <dgm:pt modelId="{9B2CBDEE-C2CC-4850-8C69-CF8C24169B91}" type="pres">
      <dgm:prSet presAssocID="{57D5F7EF-C521-4EB3-A9C3-C495741E31A9}" presName="childShp" presStyleLbl="bgAccFollowNode1" presStyleIdx="0" presStyleCnt="1" custLinFactNeighborX="-182">
        <dgm:presLayoutVars>
          <dgm:bulletEnabled val="1"/>
        </dgm:presLayoutVars>
      </dgm:prSet>
      <dgm:spPr/>
    </dgm:pt>
  </dgm:ptLst>
  <dgm:cxnLst>
    <dgm:cxn modelId="{553D6801-EE29-4E52-AA39-A85E1D03D3D3}" type="presOf" srcId="{57D5F7EF-C521-4EB3-A9C3-C495741E31A9}" destId="{EC98C664-DCBE-4F11-A89F-56280C867741}" srcOrd="0" destOrd="0" presId="urn:microsoft.com/office/officeart/2005/8/layout/vList6"/>
    <dgm:cxn modelId="{22D7FC18-71E9-4B32-8611-28E5D67D0FD6}" srcId="{9D5615FE-408C-4187-93A7-3AB9EC2B955F}" destId="{57D5F7EF-C521-4EB3-A9C3-C495741E31A9}" srcOrd="0" destOrd="0" parTransId="{C2476F08-689C-4E9C-8BFA-592C0C414A6A}" sibTransId="{481E6D50-DED6-47DF-8440-A89AC95A0A23}"/>
    <dgm:cxn modelId="{2A0AAD95-950A-4FA1-AD9C-4700EB932F53}" type="presOf" srcId="{9D5615FE-408C-4187-93A7-3AB9EC2B955F}" destId="{37D8E542-FC02-48B8-BD96-24A43D7C4FBF}" srcOrd="0" destOrd="0" presId="urn:microsoft.com/office/officeart/2005/8/layout/vList6"/>
    <dgm:cxn modelId="{36C04F28-48BA-4D8F-8ECB-0D44C6930F9F}" type="presParOf" srcId="{37D8E542-FC02-48B8-BD96-24A43D7C4FBF}" destId="{BA682B24-7CFB-4275-9220-DAA09A354192}" srcOrd="0" destOrd="0" presId="urn:microsoft.com/office/officeart/2005/8/layout/vList6"/>
    <dgm:cxn modelId="{C8BE3517-7B14-496E-8FFE-8FE753946DB2}" type="presParOf" srcId="{BA682B24-7CFB-4275-9220-DAA09A354192}" destId="{EC98C664-DCBE-4F11-A89F-56280C867741}" srcOrd="0" destOrd="0" presId="urn:microsoft.com/office/officeart/2005/8/layout/vList6"/>
    <dgm:cxn modelId="{CB0EA353-8E50-425A-9DB1-0672F8D26756}" type="presParOf" srcId="{BA682B24-7CFB-4275-9220-DAA09A354192}" destId="{9B2CBDEE-C2CC-4850-8C69-CF8C24169B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0D381-0FBB-4E7C-9A8B-2472F246955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07FE97-8CD6-4DA8-A3F1-6F62D770DD7C}">
      <dgm:prSet/>
      <dgm:spPr/>
      <dgm:t>
        <a:bodyPr/>
        <a:lstStyle/>
        <a:p>
          <a:r>
            <a:rPr lang="en-US" dirty="0"/>
            <a:t>• </a:t>
          </a:r>
          <a:r>
            <a:rPr lang="en-US" dirty="0" err="1"/>
            <a:t>Տարբեր</a:t>
          </a:r>
          <a:r>
            <a:rPr lang="en-US" dirty="0"/>
            <a:t> </a:t>
          </a:r>
          <a:r>
            <a:rPr lang="en-US" dirty="0" err="1"/>
            <a:t>աղբյուրների</a:t>
          </a:r>
          <a:r>
            <a:rPr lang="en-US" dirty="0"/>
            <a:t> </a:t>
          </a:r>
          <a:r>
            <a:rPr lang="en-US" dirty="0" err="1"/>
            <a:t>որոնում</a:t>
          </a:r>
          <a:r>
            <a:rPr lang="en-US" dirty="0"/>
            <a:t> </a:t>
          </a:r>
          <a:r>
            <a:rPr lang="en-US" dirty="0" err="1"/>
            <a:t>մեկ</a:t>
          </a:r>
          <a:r>
            <a:rPr lang="en-US" dirty="0"/>
            <a:t> </a:t>
          </a:r>
          <a:r>
            <a:rPr lang="en-US" dirty="0" err="1"/>
            <a:t>էջից</a:t>
          </a:r>
          <a:endParaRPr lang="en-US" dirty="0"/>
        </a:p>
      </dgm:t>
    </dgm:pt>
    <dgm:pt modelId="{49FA6FFA-14C7-4259-98BC-89CAE3E82AB0}" type="parTrans" cxnId="{2A211280-0873-40D5-9337-157831C79ABB}">
      <dgm:prSet/>
      <dgm:spPr/>
      <dgm:t>
        <a:bodyPr/>
        <a:lstStyle/>
        <a:p>
          <a:endParaRPr lang="en-US"/>
        </a:p>
      </dgm:t>
    </dgm:pt>
    <dgm:pt modelId="{CBE1F76F-4E42-42D1-B236-4E380598BAE3}" type="sibTrans" cxnId="{2A211280-0873-40D5-9337-157831C79ABB}">
      <dgm:prSet/>
      <dgm:spPr/>
      <dgm:t>
        <a:bodyPr/>
        <a:lstStyle/>
        <a:p>
          <a:endParaRPr lang="en-US"/>
        </a:p>
      </dgm:t>
    </dgm:pt>
    <dgm:pt modelId="{B5366A6A-80B8-416E-9C44-DA662E5C8AC8}">
      <dgm:prSet/>
      <dgm:spPr/>
      <dgm:t>
        <a:bodyPr/>
        <a:lstStyle/>
        <a:p>
          <a:r>
            <a:rPr lang="en-US"/>
            <a:t>• Հոդվածների, ամփոփագրերի և մատենագիտական ​​հղումների որոնում</a:t>
          </a:r>
        </a:p>
      </dgm:t>
    </dgm:pt>
    <dgm:pt modelId="{CC5714F2-2977-4B77-9763-8FA45028619C}" type="parTrans" cxnId="{41D3C39F-B0E3-429B-9928-F8913371EF3E}">
      <dgm:prSet/>
      <dgm:spPr/>
      <dgm:t>
        <a:bodyPr/>
        <a:lstStyle/>
        <a:p>
          <a:endParaRPr lang="en-US"/>
        </a:p>
      </dgm:t>
    </dgm:pt>
    <dgm:pt modelId="{485B1D20-7586-47E0-B2A4-D684FB77AA1F}" type="sibTrans" cxnId="{41D3C39F-B0E3-429B-9928-F8913371EF3E}">
      <dgm:prSet/>
      <dgm:spPr/>
      <dgm:t>
        <a:bodyPr/>
        <a:lstStyle/>
        <a:p>
          <a:endParaRPr lang="en-US"/>
        </a:p>
      </dgm:t>
    </dgm:pt>
    <dgm:pt modelId="{C4414675-B715-44C7-BE47-427ECCD72809}">
      <dgm:prSet/>
      <dgm:spPr/>
      <dgm:t>
        <a:bodyPr/>
        <a:lstStyle/>
        <a:p>
          <a:r>
            <a:rPr lang="en-US"/>
            <a:t>• Փաստաթղթի ամբողջական տեքստի որոնում գրադարանում կամ համացանցում</a:t>
          </a:r>
        </a:p>
      </dgm:t>
    </dgm:pt>
    <dgm:pt modelId="{A0192CBB-FC1B-44FA-89DA-C2A608753813}" type="parTrans" cxnId="{22B8FB8C-3010-4646-AC4D-465299C2E0C5}">
      <dgm:prSet/>
      <dgm:spPr/>
      <dgm:t>
        <a:bodyPr/>
        <a:lstStyle/>
        <a:p>
          <a:endParaRPr lang="en-US"/>
        </a:p>
      </dgm:t>
    </dgm:pt>
    <dgm:pt modelId="{862BD39E-0748-41AD-9EFE-52B04ED41779}" type="sibTrans" cxnId="{22B8FB8C-3010-4646-AC4D-465299C2E0C5}">
      <dgm:prSet/>
      <dgm:spPr/>
      <dgm:t>
        <a:bodyPr/>
        <a:lstStyle/>
        <a:p>
          <a:endParaRPr lang="en-US"/>
        </a:p>
      </dgm:t>
    </dgm:pt>
    <dgm:pt modelId="{55F9E05B-AD12-4BDA-8A5B-90EDC21AB9FD}">
      <dgm:prSet/>
      <dgm:spPr/>
      <dgm:t>
        <a:bodyPr/>
        <a:lstStyle/>
        <a:p>
          <a:r>
            <a:rPr lang="en-US"/>
            <a:t>• Հետազոտության ցանկացած բնագավառում հիմնական աշխատանքների մասին տեղեկատվության ստացում</a:t>
          </a:r>
        </a:p>
      </dgm:t>
    </dgm:pt>
    <dgm:pt modelId="{7E3894D3-0047-4450-B4E8-3742EC237740}" type="parTrans" cxnId="{981982B7-5833-45A9-8628-8FE67A7B2B9B}">
      <dgm:prSet/>
      <dgm:spPr/>
      <dgm:t>
        <a:bodyPr/>
        <a:lstStyle/>
        <a:p>
          <a:endParaRPr lang="en-US"/>
        </a:p>
      </dgm:t>
    </dgm:pt>
    <dgm:pt modelId="{D8EE6E20-822D-4A31-BD2B-F6D8B17649C9}" type="sibTrans" cxnId="{981982B7-5833-45A9-8628-8FE67A7B2B9B}">
      <dgm:prSet/>
      <dgm:spPr/>
      <dgm:t>
        <a:bodyPr/>
        <a:lstStyle/>
        <a:p>
          <a:endParaRPr lang="en-US"/>
        </a:p>
      </dgm:t>
    </dgm:pt>
    <dgm:pt modelId="{E9811F4A-0888-49A3-BCF0-2FBEC51BFBA4}" type="pres">
      <dgm:prSet presAssocID="{F040D381-0FBB-4E7C-9A8B-2472F2469552}" presName="outerComposite" presStyleCnt="0">
        <dgm:presLayoutVars>
          <dgm:chMax val="5"/>
          <dgm:dir/>
          <dgm:resizeHandles val="exact"/>
        </dgm:presLayoutVars>
      </dgm:prSet>
      <dgm:spPr/>
    </dgm:pt>
    <dgm:pt modelId="{B01A5817-20AA-4106-98F5-6BCEA6C5C49F}" type="pres">
      <dgm:prSet presAssocID="{F040D381-0FBB-4E7C-9A8B-2472F2469552}" presName="dummyMaxCanvas" presStyleCnt="0">
        <dgm:presLayoutVars/>
      </dgm:prSet>
      <dgm:spPr/>
    </dgm:pt>
    <dgm:pt modelId="{C2515FE1-08B4-46F8-B157-C5A70C7F5222}" type="pres">
      <dgm:prSet presAssocID="{F040D381-0FBB-4E7C-9A8B-2472F2469552}" presName="FourNodes_1" presStyleLbl="node1" presStyleIdx="0" presStyleCnt="4">
        <dgm:presLayoutVars>
          <dgm:bulletEnabled val="1"/>
        </dgm:presLayoutVars>
      </dgm:prSet>
      <dgm:spPr/>
    </dgm:pt>
    <dgm:pt modelId="{4F469ED2-4E56-4645-AEAF-E81B97576697}" type="pres">
      <dgm:prSet presAssocID="{F040D381-0FBB-4E7C-9A8B-2472F2469552}" presName="FourNodes_2" presStyleLbl="node1" presStyleIdx="1" presStyleCnt="4">
        <dgm:presLayoutVars>
          <dgm:bulletEnabled val="1"/>
        </dgm:presLayoutVars>
      </dgm:prSet>
      <dgm:spPr/>
    </dgm:pt>
    <dgm:pt modelId="{AD81C1BF-3787-4967-8F0C-C8183367F996}" type="pres">
      <dgm:prSet presAssocID="{F040D381-0FBB-4E7C-9A8B-2472F2469552}" presName="FourNodes_3" presStyleLbl="node1" presStyleIdx="2" presStyleCnt="4">
        <dgm:presLayoutVars>
          <dgm:bulletEnabled val="1"/>
        </dgm:presLayoutVars>
      </dgm:prSet>
      <dgm:spPr/>
    </dgm:pt>
    <dgm:pt modelId="{0DF444BE-514B-4D59-B822-9D6DD572E692}" type="pres">
      <dgm:prSet presAssocID="{F040D381-0FBB-4E7C-9A8B-2472F2469552}" presName="FourNodes_4" presStyleLbl="node1" presStyleIdx="3" presStyleCnt="4">
        <dgm:presLayoutVars>
          <dgm:bulletEnabled val="1"/>
        </dgm:presLayoutVars>
      </dgm:prSet>
      <dgm:spPr/>
    </dgm:pt>
    <dgm:pt modelId="{D643BFCE-4667-4049-A128-C339BB7A7C43}" type="pres">
      <dgm:prSet presAssocID="{F040D381-0FBB-4E7C-9A8B-2472F2469552}" presName="FourConn_1-2" presStyleLbl="fgAccFollowNode1" presStyleIdx="0" presStyleCnt="3">
        <dgm:presLayoutVars>
          <dgm:bulletEnabled val="1"/>
        </dgm:presLayoutVars>
      </dgm:prSet>
      <dgm:spPr/>
    </dgm:pt>
    <dgm:pt modelId="{6C686A6D-E8D6-4DF6-8D87-ED89499311EE}" type="pres">
      <dgm:prSet presAssocID="{F040D381-0FBB-4E7C-9A8B-2472F2469552}" presName="FourConn_2-3" presStyleLbl="fgAccFollowNode1" presStyleIdx="1" presStyleCnt="3">
        <dgm:presLayoutVars>
          <dgm:bulletEnabled val="1"/>
        </dgm:presLayoutVars>
      </dgm:prSet>
      <dgm:spPr/>
    </dgm:pt>
    <dgm:pt modelId="{A89F1356-355C-40C6-8859-926D65E8525A}" type="pres">
      <dgm:prSet presAssocID="{F040D381-0FBB-4E7C-9A8B-2472F2469552}" presName="FourConn_3-4" presStyleLbl="fgAccFollowNode1" presStyleIdx="2" presStyleCnt="3">
        <dgm:presLayoutVars>
          <dgm:bulletEnabled val="1"/>
        </dgm:presLayoutVars>
      </dgm:prSet>
      <dgm:spPr/>
    </dgm:pt>
    <dgm:pt modelId="{322C16DA-FA96-44CC-BDAA-A274F1A62F7F}" type="pres">
      <dgm:prSet presAssocID="{F040D381-0FBB-4E7C-9A8B-2472F2469552}" presName="FourNodes_1_text" presStyleLbl="node1" presStyleIdx="3" presStyleCnt="4">
        <dgm:presLayoutVars>
          <dgm:bulletEnabled val="1"/>
        </dgm:presLayoutVars>
      </dgm:prSet>
      <dgm:spPr/>
    </dgm:pt>
    <dgm:pt modelId="{6AB3E484-EA01-45ED-8B4B-ED194030BBBB}" type="pres">
      <dgm:prSet presAssocID="{F040D381-0FBB-4E7C-9A8B-2472F2469552}" presName="FourNodes_2_text" presStyleLbl="node1" presStyleIdx="3" presStyleCnt="4">
        <dgm:presLayoutVars>
          <dgm:bulletEnabled val="1"/>
        </dgm:presLayoutVars>
      </dgm:prSet>
      <dgm:spPr/>
    </dgm:pt>
    <dgm:pt modelId="{2B17B2BE-FEA4-4F21-AC5A-A20C92A8D0B4}" type="pres">
      <dgm:prSet presAssocID="{F040D381-0FBB-4E7C-9A8B-2472F2469552}" presName="FourNodes_3_text" presStyleLbl="node1" presStyleIdx="3" presStyleCnt="4">
        <dgm:presLayoutVars>
          <dgm:bulletEnabled val="1"/>
        </dgm:presLayoutVars>
      </dgm:prSet>
      <dgm:spPr/>
    </dgm:pt>
    <dgm:pt modelId="{A8B09197-EB60-4D67-8EBA-1403C7877CA6}" type="pres">
      <dgm:prSet presAssocID="{F040D381-0FBB-4E7C-9A8B-2472F246955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F3F870E-E863-4594-87C9-9D133DFC9827}" type="presOf" srcId="{485B1D20-7586-47E0-B2A4-D684FB77AA1F}" destId="{6C686A6D-E8D6-4DF6-8D87-ED89499311EE}" srcOrd="0" destOrd="0" presId="urn:microsoft.com/office/officeart/2005/8/layout/vProcess5"/>
    <dgm:cxn modelId="{AE7FEA11-5698-4F15-ABBC-9BCB8949253C}" type="presOf" srcId="{CBE1F76F-4E42-42D1-B236-4E380598BAE3}" destId="{D643BFCE-4667-4049-A128-C339BB7A7C43}" srcOrd="0" destOrd="0" presId="urn:microsoft.com/office/officeart/2005/8/layout/vProcess5"/>
    <dgm:cxn modelId="{0EA0D42B-093B-467B-93FF-DA40868FCE79}" type="presOf" srcId="{55F9E05B-AD12-4BDA-8A5B-90EDC21AB9FD}" destId="{0DF444BE-514B-4D59-B822-9D6DD572E692}" srcOrd="0" destOrd="0" presId="urn:microsoft.com/office/officeart/2005/8/layout/vProcess5"/>
    <dgm:cxn modelId="{958C0B47-1324-4B55-A755-F04177389CF7}" type="presOf" srcId="{4407FE97-8CD6-4DA8-A3F1-6F62D770DD7C}" destId="{322C16DA-FA96-44CC-BDAA-A274F1A62F7F}" srcOrd="1" destOrd="0" presId="urn:microsoft.com/office/officeart/2005/8/layout/vProcess5"/>
    <dgm:cxn modelId="{D2C48571-FD31-48FC-BB1B-CCC94C3AE986}" type="presOf" srcId="{B5366A6A-80B8-416E-9C44-DA662E5C8AC8}" destId="{6AB3E484-EA01-45ED-8B4B-ED194030BBBB}" srcOrd="1" destOrd="0" presId="urn:microsoft.com/office/officeart/2005/8/layout/vProcess5"/>
    <dgm:cxn modelId="{767E0A53-122A-44AA-8DE9-A857135392AF}" type="presOf" srcId="{55F9E05B-AD12-4BDA-8A5B-90EDC21AB9FD}" destId="{A8B09197-EB60-4D67-8EBA-1403C7877CA6}" srcOrd="1" destOrd="0" presId="urn:microsoft.com/office/officeart/2005/8/layout/vProcess5"/>
    <dgm:cxn modelId="{CFE4F257-670F-4348-AB6B-9BCA6FF3E1C6}" type="presOf" srcId="{B5366A6A-80B8-416E-9C44-DA662E5C8AC8}" destId="{4F469ED2-4E56-4645-AEAF-E81B97576697}" srcOrd="0" destOrd="0" presId="urn:microsoft.com/office/officeart/2005/8/layout/vProcess5"/>
    <dgm:cxn modelId="{2A211280-0873-40D5-9337-157831C79ABB}" srcId="{F040D381-0FBB-4E7C-9A8B-2472F2469552}" destId="{4407FE97-8CD6-4DA8-A3F1-6F62D770DD7C}" srcOrd="0" destOrd="0" parTransId="{49FA6FFA-14C7-4259-98BC-89CAE3E82AB0}" sibTransId="{CBE1F76F-4E42-42D1-B236-4E380598BAE3}"/>
    <dgm:cxn modelId="{22B8FB8C-3010-4646-AC4D-465299C2E0C5}" srcId="{F040D381-0FBB-4E7C-9A8B-2472F2469552}" destId="{C4414675-B715-44C7-BE47-427ECCD72809}" srcOrd="2" destOrd="0" parTransId="{A0192CBB-FC1B-44FA-89DA-C2A608753813}" sibTransId="{862BD39E-0748-41AD-9EFE-52B04ED41779}"/>
    <dgm:cxn modelId="{41D3C39F-B0E3-429B-9928-F8913371EF3E}" srcId="{F040D381-0FBB-4E7C-9A8B-2472F2469552}" destId="{B5366A6A-80B8-416E-9C44-DA662E5C8AC8}" srcOrd="1" destOrd="0" parTransId="{CC5714F2-2977-4B77-9763-8FA45028619C}" sibTransId="{485B1D20-7586-47E0-B2A4-D684FB77AA1F}"/>
    <dgm:cxn modelId="{F2A178A1-2758-486C-8E01-23D12DA89A0D}" type="presOf" srcId="{F040D381-0FBB-4E7C-9A8B-2472F2469552}" destId="{E9811F4A-0888-49A3-BCF0-2FBEC51BFBA4}" srcOrd="0" destOrd="0" presId="urn:microsoft.com/office/officeart/2005/8/layout/vProcess5"/>
    <dgm:cxn modelId="{BF8019B1-7EED-4653-B2A8-AE54C404C084}" type="presOf" srcId="{4407FE97-8CD6-4DA8-A3F1-6F62D770DD7C}" destId="{C2515FE1-08B4-46F8-B157-C5A70C7F5222}" srcOrd="0" destOrd="0" presId="urn:microsoft.com/office/officeart/2005/8/layout/vProcess5"/>
    <dgm:cxn modelId="{981982B7-5833-45A9-8628-8FE67A7B2B9B}" srcId="{F040D381-0FBB-4E7C-9A8B-2472F2469552}" destId="{55F9E05B-AD12-4BDA-8A5B-90EDC21AB9FD}" srcOrd="3" destOrd="0" parTransId="{7E3894D3-0047-4450-B4E8-3742EC237740}" sibTransId="{D8EE6E20-822D-4A31-BD2B-F6D8B17649C9}"/>
    <dgm:cxn modelId="{C8546CC7-3302-4736-B89D-A1EF37993981}" type="presOf" srcId="{C4414675-B715-44C7-BE47-427ECCD72809}" destId="{AD81C1BF-3787-4967-8F0C-C8183367F996}" srcOrd="0" destOrd="0" presId="urn:microsoft.com/office/officeart/2005/8/layout/vProcess5"/>
    <dgm:cxn modelId="{4DD236F6-A82C-4FE0-AFDF-2C8B604F7118}" type="presOf" srcId="{C4414675-B715-44C7-BE47-427ECCD72809}" destId="{2B17B2BE-FEA4-4F21-AC5A-A20C92A8D0B4}" srcOrd="1" destOrd="0" presId="urn:microsoft.com/office/officeart/2005/8/layout/vProcess5"/>
    <dgm:cxn modelId="{CBC80AFF-C927-47E1-A617-B479D78614FA}" type="presOf" srcId="{862BD39E-0748-41AD-9EFE-52B04ED41779}" destId="{A89F1356-355C-40C6-8859-926D65E8525A}" srcOrd="0" destOrd="0" presId="urn:microsoft.com/office/officeart/2005/8/layout/vProcess5"/>
    <dgm:cxn modelId="{F3FA1838-8C4C-4D04-9508-E04EF299D351}" type="presParOf" srcId="{E9811F4A-0888-49A3-BCF0-2FBEC51BFBA4}" destId="{B01A5817-20AA-4106-98F5-6BCEA6C5C49F}" srcOrd="0" destOrd="0" presId="urn:microsoft.com/office/officeart/2005/8/layout/vProcess5"/>
    <dgm:cxn modelId="{D6AA85DE-C2E8-4C5E-A8CB-18905D63C3DD}" type="presParOf" srcId="{E9811F4A-0888-49A3-BCF0-2FBEC51BFBA4}" destId="{C2515FE1-08B4-46F8-B157-C5A70C7F5222}" srcOrd="1" destOrd="0" presId="urn:microsoft.com/office/officeart/2005/8/layout/vProcess5"/>
    <dgm:cxn modelId="{B97A4821-360F-4D15-9ADA-2460BD9FF4C5}" type="presParOf" srcId="{E9811F4A-0888-49A3-BCF0-2FBEC51BFBA4}" destId="{4F469ED2-4E56-4645-AEAF-E81B97576697}" srcOrd="2" destOrd="0" presId="urn:microsoft.com/office/officeart/2005/8/layout/vProcess5"/>
    <dgm:cxn modelId="{7B52D462-4E3C-434B-A469-8035944F5908}" type="presParOf" srcId="{E9811F4A-0888-49A3-BCF0-2FBEC51BFBA4}" destId="{AD81C1BF-3787-4967-8F0C-C8183367F996}" srcOrd="3" destOrd="0" presId="urn:microsoft.com/office/officeart/2005/8/layout/vProcess5"/>
    <dgm:cxn modelId="{A8EBB4D1-D12B-48B5-9F11-962136D7C53F}" type="presParOf" srcId="{E9811F4A-0888-49A3-BCF0-2FBEC51BFBA4}" destId="{0DF444BE-514B-4D59-B822-9D6DD572E692}" srcOrd="4" destOrd="0" presId="urn:microsoft.com/office/officeart/2005/8/layout/vProcess5"/>
    <dgm:cxn modelId="{887F206B-E95C-4022-B125-F33B9DAB4AA4}" type="presParOf" srcId="{E9811F4A-0888-49A3-BCF0-2FBEC51BFBA4}" destId="{D643BFCE-4667-4049-A128-C339BB7A7C43}" srcOrd="5" destOrd="0" presId="urn:microsoft.com/office/officeart/2005/8/layout/vProcess5"/>
    <dgm:cxn modelId="{059D72A9-8513-474E-964B-648D03F97702}" type="presParOf" srcId="{E9811F4A-0888-49A3-BCF0-2FBEC51BFBA4}" destId="{6C686A6D-E8D6-4DF6-8D87-ED89499311EE}" srcOrd="6" destOrd="0" presId="urn:microsoft.com/office/officeart/2005/8/layout/vProcess5"/>
    <dgm:cxn modelId="{0AB01CF2-CD38-46BD-A0B3-71D383330B20}" type="presParOf" srcId="{E9811F4A-0888-49A3-BCF0-2FBEC51BFBA4}" destId="{A89F1356-355C-40C6-8859-926D65E8525A}" srcOrd="7" destOrd="0" presId="urn:microsoft.com/office/officeart/2005/8/layout/vProcess5"/>
    <dgm:cxn modelId="{13D89106-BC4A-49AC-B47E-D08D139D57D2}" type="presParOf" srcId="{E9811F4A-0888-49A3-BCF0-2FBEC51BFBA4}" destId="{322C16DA-FA96-44CC-BDAA-A274F1A62F7F}" srcOrd="8" destOrd="0" presId="urn:microsoft.com/office/officeart/2005/8/layout/vProcess5"/>
    <dgm:cxn modelId="{5E4EEC76-069D-4CCE-BEB7-99DD3C9999BD}" type="presParOf" srcId="{E9811F4A-0888-49A3-BCF0-2FBEC51BFBA4}" destId="{6AB3E484-EA01-45ED-8B4B-ED194030BBBB}" srcOrd="9" destOrd="0" presId="urn:microsoft.com/office/officeart/2005/8/layout/vProcess5"/>
    <dgm:cxn modelId="{EF721291-C44B-4B80-A42B-92DAB6F51B51}" type="presParOf" srcId="{E9811F4A-0888-49A3-BCF0-2FBEC51BFBA4}" destId="{2B17B2BE-FEA4-4F21-AC5A-A20C92A8D0B4}" srcOrd="10" destOrd="0" presId="urn:microsoft.com/office/officeart/2005/8/layout/vProcess5"/>
    <dgm:cxn modelId="{7AA6F56B-4AB2-42A2-BE9A-1C1FDACDD212}" type="presParOf" srcId="{E9811F4A-0888-49A3-BCF0-2FBEC51BFBA4}" destId="{A8B09197-EB60-4D67-8EBA-1403C7877C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7643F-AB58-470B-86DA-BD509DC64DD2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62DBE-12FE-470C-8642-98FAD8512D55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Ընտրել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համակարգի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կողմից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առաջարկվող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տարբերակներից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endParaRPr lang="en-US" dirty="0"/>
        </a:p>
      </dgm:t>
    </dgm:pt>
    <dgm:pt modelId="{67E4EB7E-5099-46F5-A994-E6E55611597E}" type="parTrans" cxnId="{68C7B991-C11D-45F8-853E-AE538B77B737}">
      <dgm:prSet/>
      <dgm:spPr/>
      <dgm:t>
        <a:bodyPr/>
        <a:lstStyle/>
        <a:p>
          <a:endParaRPr lang="en-US"/>
        </a:p>
      </dgm:t>
    </dgm:pt>
    <dgm:pt modelId="{0A09EDA4-B5D5-4BC7-9D2F-C9E527869F48}" type="sibTrans" cxnId="{68C7B991-C11D-45F8-853E-AE538B77B737}">
      <dgm:prSet/>
      <dgm:spPr/>
      <dgm:t>
        <a:bodyPr/>
        <a:lstStyle/>
        <a:p>
          <a:endParaRPr lang="en-US"/>
        </a:p>
      </dgm:t>
    </dgm:pt>
    <dgm:pt modelId="{61B1B60E-1A58-4150-91ED-3E7C3EE8B6DE}">
      <dgm:prSet phldrT="[Text]" phldr="1"/>
      <dgm:spPr/>
      <dgm:t>
        <a:bodyPr/>
        <a:lstStyle/>
        <a:p>
          <a:endParaRPr lang="en-US"/>
        </a:p>
      </dgm:t>
    </dgm:pt>
    <dgm:pt modelId="{9DDD89A3-3D7A-4F2B-B5FE-15AF48ED2200}" type="parTrans" cxnId="{6B1197E7-A638-473B-B504-4F55DC7B7950}">
      <dgm:prSet/>
      <dgm:spPr/>
      <dgm:t>
        <a:bodyPr/>
        <a:lstStyle/>
        <a:p>
          <a:endParaRPr lang="en-US"/>
        </a:p>
      </dgm:t>
    </dgm:pt>
    <dgm:pt modelId="{40EE66F7-D6B2-425F-AF2D-8F01AADBE6AC}" type="sibTrans" cxnId="{6B1197E7-A638-473B-B504-4F55DC7B7950}">
      <dgm:prSet/>
      <dgm:spPr/>
      <dgm:t>
        <a:bodyPr/>
        <a:lstStyle/>
        <a:p>
          <a:endParaRPr lang="en-US"/>
        </a:p>
      </dgm:t>
    </dgm:pt>
    <dgm:pt modelId="{48B4DD9F-1DD7-4123-979C-11E8ED3E311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Ինքնուրույն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ավելացնել</a:t>
          </a:r>
          <a:r>
            <a:rPr lang="en-US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b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endParaRPr lang="en-US" dirty="0"/>
        </a:p>
      </dgm:t>
    </dgm:pt>
    <dgm:pt modelId="{797840F7-E6D1-429E-82A9-B43B6EE4A684}" type="parTrans" cxnId="{7B58B852-659F-49A6-A461-7EF48B4089AF}">
      <dgm:prSet/>
      <dgm:spPr/>
      <dgm:t>
        <a:bodyPr/>
        <a:lstStyle/>
        <a:p>
          <a:endParaRPr lang="en-US"/>
        </a:p>
      </dgm:t>
    </dgm:pt>
    <dgm:pt modelId="{F63D5B14-0E1B-4E47-845F-71DAFC290D7D}" type="sibTrans" cxnId="{7B58B852-659F-49A6-A461-7EF48B4089AF}">
      <dgm:prSet/>
      <dgm:spPr/>
      <dgm:t>
        <a:bodyPr/>
        <a:lstStyle/>
        <a:p>
          <a:endParaRPr lang="en-US"/>
        </a:p>
      </dgm:t>
    </dgm:pt>
    <dgm:pt modelId="{0C4B3E59-B333-4A38-970D-4A9338D7782D}" type="pres">
      <dgm:prSet presAssocID="{8577643F-AB58-470B-86DA-BD509DC64DD2}" presName="compositeShape" presStyleCnt="0">
        <dgm:presLayoutVars>
          <dgm:chMax val="2"/>
          <dgm:dir/>
          <dgm:resizeHandles val="exact"/>
        </dgm:presLayoutVars>
      </dgm:prSet>
      <dgm:spPr/>
    </dgm:pt>
    <dgm:pt modelId="{18962DF4-69D3-460D-9358-9E0A958FB7AD}" type="pres">
      <dgm:prSet presAssocID="{8577643F-AB58-470B-86DA-BD509DC64DD2}" presName="ribbon" presStyleLbl="node1" presStyleIdx="0" presStyleCnt="1"/>
      <dgm:spPr/>
    </dgm:pt>
    <dgm:pt modelId="{BB0E0FB2-F157-4F9B-8A61-8D849317E9B8}" type="pres">
      <dgm:prSet presAssocID="{8577643F-AB58-470B-86DA-BD509DC64DD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A2745F0-26FA-4164-9AD3-5651269640FF}" type="pres">
      <dgm:prSet presAssocID="{8577643F-AB58-470B-86DA-BD509DC64DD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433B61-4C84-4342-A52F-4A2D7E899AC3}" type="presOf" srcId="{8577643F-AB58-470B-86DA-BD509DC64DD2}" destId="{0C4B3E59-B333-4A38-970D-4A9338D7782D}" srcOrd="0" destOrd="0" presId="urn:microsoft.com/office/officeart/2005/8/layout/arrow6"/>
    <dgm:cxn modelId="{7B58B852-659F-49A6-A461-7EF48B4089AF}" srcId="{8577643F-AB58-470B-86DA-BD509DC64DD2}" destId="{48B4DD9F-1DD7-4123-979C-11E8ED3E3116}" srcOrd="1" destOrd="0" parTransId="{797840F7-E6D1-429E-82A9-B43B6EE4A684}" sibTransId="{F63D5B14-0E1B-4E47-845F-71DAFC290D7D}"/>
    <dgm:cxn modelId="{68C7B991-C11D-45F8-853E-AE538B77B737}" srcId="{8577643F-AB58-470B-86DA-BD509DC64DD2}" destId="{20962DBE-12FE-470C-8642-98FAD8512D55}" srcOrd="0" destOrd="0" parTransId="{67E4EB7E-5099-46F5-A994-E6E55611597E}" sibTransId="{0A09EDA4-B5D5-4BC7-9D2F-C9E527869F48}"/>
    <dgm:cxn modelId="{F60405A7-7B35-4EC9-ABC1-61E5720C9264}" type="presOf" srcId="{20962DBE-12FE-470C-8642-98FAD8512D55}" destId="{BB0E0FB2-F157-4F9B-8A61-8D849317E9B8}" srcOrd="0" destOrd="0" presId="urn:microsoft.com/office/officeart/2005/8/layout/arrow6"/>
    <dgm:cxn modelId="{5C3BF3AB-0C13-41A0-9E03-145F2560728A}" type="presOf" srcId="{48B4DD9F-1DD7-4123-979C-11E8ED3E3116}" destId="{2A2745F0-26FA-4164-9AD3-5651269640FF}" srcOrd="0" destOrd="0" presId="urn:microsoft.com/office/officeart/2005/8/layout/arrow6"/>
    <dgm:cxn modelId="{6B1197E7-A638-473B-B504-4F55DC7B7950}" srcId="{8577643F-AB58-470B-86DA-BD509DC64DD2}" destId="{61B1B60E-1A58-4150-91ED-3E7C3EE8B6DE}" srcOrd="2" destOrd="0" parTransId="{9DDD89A3-3D7A-4F2B-B5FE-15AF48ED2200}" sibTransId="{40EE66F7-D6B2-425F-AF2D-8F01AADBE6AC}"/>
    <dgm:cxn modelId="{19FA56FE-0EC4-42CF-8935-DEF8A9C1EA32}" type="presParOf" srcId="{0C4B3E59-B333-4A38-970D-4A9338D7782D}" destId="{18962DF4-69D3-460D-9358-9E0A958FB7AD}" srcOrd="0" destOrd="0" presId="urn:microsoft.com/office/officeart/2005/8/layout/arrow6"/>
    <dgm:cxn modelId="{9A39A484-B6E1-4A5E-95B9-4A294E651AC9}" type="presParOf" srcId="{0C4B3E59-B333-4A38-970D-4A9338D7782D}" destId="{BB0E0FB2-F157-4F9B-8A61-8D849317E9B8}" srcOrd="1" destOrd="0" presId="urn:microsoft.com/office/officeart/2005/8/layout/arrow6"/>
    <dgm:cxn modelId="{3AA8E116-2507-4BB3-89D2-180AAE3D6871}" type="presParOf" srcId="{0C4B3E59-B333-4A38-970D-4A9338D7782D}" destId="{2A2745F0-26FA-4164-9AD3-5651269640F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CBDEE-C2CC-4850-8C69-CF8C24169B91}">
      <dsp:nvSpPr>
        <dsp:cNvPr id="0" name=""/>
        <dsp:cNvSpPr/>
      </dsp:nvSpPr>
      <dsp:spPr>
        <a:xfrm>
          <a:off x="4519420" y="0"/>
          <a:ext cx="5567754" cy="3483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C664-DCBE-4F11-A89F-56280C867741}">
      <dsp:nvSpPr>
        <dsp:cNvPr id="0" name=""/>
        <dsp:cNvSpPr/>
      </dsp:nvSpPr>
      <dsp:spPr>
        <a:xfrm>
          <a:off x="4157" y="0"/>
          <a:ext cx="4522018" cy="3483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Ակադեմիական</a:t>
          </a:r>
          <a:r>
            <a:rPr lang="en-US" sz="4200" kern="1200" dirty="0"/>
            <a:t> </a:t>
          </a:r>
          <a:r>
            <a:rPr lang="en-US" sz="4200" kern="1200" dirty="0" err="1"/>
            <a:t>որոնողական</a:t>
          </a:r>
          <a:r>
            <a:rPr lang="en-US" sz="4200" kern="1200" dirty="0"/>
            <a:t> </a:t>
          </a:r>
          <a:r>
            <a:rPr lang="en-US" sz="4200" kern="1200" dirty="0" err="1"/>
            <a:t>համակարգեր</a:t>
          </a:r>
          <a:endParaRPr lang="en-US" sz="4200" kern="1200" dirty="0"/>
        </a:p>
      </dsp:txBody>
      <dsp:txXfrm>
        <a:off x="174204" y="170047"/>
        <a:ext cx="4181924" cy="314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5FE1-08B4-46F8-B157-C5A70C7F5222}">
      <dsp:nvSpPr>
        <dsp:cNvPr id="0" name=""/>
        <dsp:cNvSpPr/>
      </dsp:nvSpPr>
      <dsp:spPr>
        <a:xfrm>
          <a:off x="0" y="0"/>
          <a:ext cx="7157720" cy="92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</a:t>
          </a:r>
          <a:r>
            <a:rPr lang="en-US" sz="1700" kern="1200" dirty="0" err="1"/>
            <a:t>Տարբեր</a:t>
          </a:r>
          <a:r>
            <a:rPr lang="en-US" sz="1700" kern="1200" dirty="0"/>
            <a:t> </a:t>
          </a:r>
          <a:r>
            <a:rPr lang="en-US" sz="1700" kern="1200" dirty="0" err="1"/>
            <a:t>աղբյուրների</a:t>
          </a:r>
          <a:r>
            <a:rPr lang="en-US" sz="1700" kern="1200" dirty="0"/>
            <a:t> </a:t>
          </a:r>
          <a:r>
            <a:rPr lang="en-US" sz="1700" kern="1200" dirty="0" err="1"/>
            <a:t>որոնում</a:t>
          </a:r>
          <a:r>
            <a:rPr lang="en-US" sz="1700" kern="1200" dirty="0"/>
            <a:t> </a:t>
          </a:r>
          <a:r>
            <a:rPr lang="en-US" sz="1700" kern="1200" dirty="0" err="1"/>
            <a:t>մեկ</a:t>
          </a:r>
          <a:r>
            <a:rPr lang="en-US" sz="1700" kern="1200" dirty="0"/>
            <a:t> </a:t>
          </a:r>
          <a:r>
            <a:rPr lang="en-US" sz="1700" kern="1200" dirty="0" err="1"/>
            <a:t>էջից</a:t>
          </a:r>
          <a:endParaRPr lang="en-US" sz="1700" kern="1200" dirty="0"/>
        </a:p>
      </dsp:txBody>
      <dsp:txXfrm>
        <a:off x="27036" y="27036"/>
        <a:ext cx="6083658" cy="868995"/>
      </dsp:txXfrm>
    </dsp:sp>
    <dsp:sp modelId="{4F469ED2-4E56-4645-AEAF-E81B97576697}">
      <dsp:nvSpPr>
        <dsp:cNvPr id="0" name=""/>
        <dsp:cNvSpPr/>
      </dsp:nvSpPr>
      <dsp:spPr>
        <a:xfrm>
          <a:off x="599459" y="1090898"/>
          <a:ext cx="7157720" cy="92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Հոդվածների, ամփոփագրերի և մատենագիտական ​​հղումների որոնում</a:t>
          </a:r>
        </a:p>
      </dsp:txBody>
      <dsp:txXfrm>
        <a:off x="626495" y="1117934"/>
        <a:ext cx="5904194" cy="868995"/>
      </dsp:txXfrm>
    </dsp:sp>
    <dsp:sp modelId="{AD81C1BF-3787-4967-8F0C-C8183367F996}">
      <dsp:nvSpPr>
        <dsp:cNvPr id="0" name=""/>
        <dsp:cNvSpPr/>
      </dsp:nvSpPr>
      <dsp:spPr>
        <a:xfrm>
          <a:off x="1189970" y="2181796"/>
          <a:ext cx="7157720" cy="92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Փաստաթղթի ամբողջական տեքստի որոնում գրադարանում կամ համացանցում</a:t>
          </a:r>
        </a:p>
      </dsp:txBody>
      <dsp:txXfrm>
        <a:off x="1217006" y="2208832"/>
        <a:ext cx="5913142" cy="868995"/>
      </dsp:txXfrm>
    </dsp:sp>
    <dsp:sp modelId="{0DF444BE-514B-4D59-B822-9D6DD572E692}">
      <dsp:nvSpPr>
        <dsp:cNvPr id="0" name=""/>
        <dsp:cNvSpPr/>
      </dsp:nvSpPr>
      <dsp:spPr>
        <a:xfrm>
          <a:off x="1789429" y="3272694"/>
          <a:ext cx="7157720" cy="92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Հետազոտության ցանկացած բնագավառում հիմնական աշխատանքների մասին տեղեկատվության ստացում</a:t>
          </a:r>
        </a:p>
      </dsp:txBody>
      <dsp:txXfrm>
        <a:off x="1816465" y="3299730"/>
        <a:ext cx="5904194" cy="868995"/>
      </dsp:txXfrm>
    </dsp:sp>
    <dsp:sp modelId="{D643BFCE-4667-4049-A128-C339BB7A7C43}">
      <dsp:nvSpPr>
        <dsp:cNvPr id="0" name=""/>
        <dsp:cNvSpPr/>
      </dsp:nvSpPr>
      <dsp:spPr>
        <a:xfrm>
          <a:off x="6557726" y="706985"/>
          <a:ext cx="599993" cy="59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692724" y="706985"/>
        <a:ext cx="329997" cy="451495"/>
      </dsp:txXfrm>
    </dsp:sp>
    <dsp:sp modelId="{6C686A6D-E8D6-4DF6-8D87-ED89499311EE}">
      <dsp:nvSpPr>
        <dsp:cNvPr id="0" name=""/>
        <dsp:cNvSpPr/>
      </dsp:nvSpPr>
      <dsp:spPr>
        <a:xfrm>
          <a:off x="7157185" y="1797884"/>
          <a:ext cx="599993" cy="59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92183" y="1797884"/>
        <a:ext cx="329997" cy="451495"/>
      </dsp:txXfrm>
    </dsp:sp>
    <dsp:sp modelId="{A89F1356-355C-40C6-8859-926D65E8525A}">
      <dsp:nvSpPr>
        <dsp:cNvPr id="0" name=""/>
        <dsp:cNvSpPr/>
      </dsp:nvSpPr>
      <dsp:spPr>
        <a:xfrm>
          <a:off x="7747696" y="2888782"/>
          <a:ext cx="599993" cy="5999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2694" y="2888782"/>
        <a:ext cx="329997" cy="451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2DF4-69D3-460D-9358-9E0A958FB7AD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0FB2-F157-4F9B-8A61-8D849317E9B8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Ընտրել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համակարգի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կողմից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առաջարկվող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տարբերակներից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en-US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endParaRPr lang="en-US" sz="2100" kern="1200" dirty="0"/>
        </a:p>
      </dsp:txBody>
      <dsp:txXfrm>
        <a:off x="975360" y="1652693"/>
        <a:ext cx="2682239" cy="1593088"/>
      </dsp:txXfrm>
    </dsp:sp>
    <dsp:sp modelId="{2A2745F0-26FA-4164-9AD3-5651269640FF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Ինքնուրույն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ավելացնել</a:t>
          </a:r>
          <a:r>
            <a:rPr lang="en-US" sz="2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en-US" sz="2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br>
            <a:rPr lang="en-US" sz="21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endParaRPr lang="en-US" sz="2100" kern="1200" dirty="0"/>
        </a:p>
      </dsp:txBody>
      <dsp:txXfrm>
        <a:off x="4064000" y="2172885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i.sargsyan@isec.a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faq.org/posts/2021/04/best-10-unique-social-media-marketing-methods-that-work-wonders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8091-4FE2-4309-B221-AEF9E7B9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581" y="439676"/>
            <a:ext cx="9364094" cy="4435448"/>
          </a:xfrm>
        </p:spPr>
        <p:txBody>
          <a:bodyPr>
            <a:normAutofit fontScale="90000"/>
          </a:bodyPr>
          <a:lstStyle/>
          <a:p>
            <a:pPr marL="450215" marR="0" indent="44831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ՀՀ ԳԻՏՈՒԹՅՈՒՆՆԵՐԻ ԱԶԳԱՅԻՆ ԱԿԱԴԵՄԻԱ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ԳԻՏԱԿՐԹԱԿԱՆ 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ՄԻՋԱԶԳԱՅԻՆ ԿԵՆՏՐՈՆ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 ԳՐԱՆՑՎԵԼ </a:t>
            </a:r>
            <a:r>
              <a:rPr lang="en-US" sz="3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SCHOLAR-ՈՒՄ: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26C99-A850-4349-9391-A9C78038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87977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F1F5D-F3DB-0203-958C-9E9767174C74}"/>
              </a:ext>
            </a:extLst>
          </p:cNvPr>
          <p:cNvSpPr txBox="1"/>
          <p:nvPr/>
        </p:nvSpPr>
        <p:spPr>
          <a:xfrm>
            <a:off x="566056" y="4200600"/>
            <a:ext cx="6379029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ԳԱԱ ԳԿՄԿ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գիտական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քարտուղար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բ.գ.թ.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դոցենտ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երի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Սարգսյան</a:t>
            </a:r>
            <a:endParaRPr lang="en-US" sz="2400" b="1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hlinkClick r:id="rId3"/>
              </a:rPr>
              <a:t>meri.sargsyan@isec.am</a:t>
            </a:r>
            <a:r>
              <a:rPr lang="en-US" sz="2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0D3F6-71B5-B127-2038-8C31161F5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363" y="3335110"/>
            <a:ext cx="5105637" cy="3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84" y="1219015"/>
            <a:ext cx="3767637" cy="5551899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Անուն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Աշխատանքի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վայրը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Էլփոստի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հասցե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հաստատման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համար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Հետաքրքրությունների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ոլորտները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Հիմնական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էջ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Հաջորդ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քայլը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ցանկի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ներկայացումն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է: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481942" y="87086"/>
            <a:ext cx="751114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Լրացնելու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համար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նախատեսված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դաշտերը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հետևյալն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pic>
        <p:nvPicPr>
          <p:cNvPr id="7" name="Picture 6" descr="image004">
            <a:extLst>
              <a:ext uri="{FF2B5EF4-FFF2-40B4-BE49-F238E27FC236}">
                <a16:creationId xmlns:a16="http://schemas.microsoft.com/office/drawing/2014/main" id="{535A9249-0ECE-E05E-102B-7FA4E9B51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96" y="1317171"/>
            <a:ext cx="7425417" cy="5430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5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2" y="2481757"/>
            <a:ext cx="3767637" cy="555189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Կարելի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բաց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թողնել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այս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քայլը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սեղմելով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հաջորդ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քայլի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կոճակը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Այնուհետև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ընտրեք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թե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ինչպես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թարմացնել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Ձեր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օգտահաշիվը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005">
            <a:extLst>
              <a:ext uri="{FF2B5EF4-FFF2-40B4-BE49-F238E27FC236}">
                <a16:creationId xmlns:a16="http://schemas.microsoft.com/office/drawing/2014/main" id="{B18CA1C9-70BC-07C9-6AB0-B865C8DE8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81" y="1153888"/>
            <a:ext cx="7872220" cy="5551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65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13" y="477449"/>
            <a:ext cx="9348073" cy="4082143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3600"/>
              </a:spcBef>
              <a:spcAft>
                <a:spcPts val="800"/>
              </a:spcAft>
            </a:pP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Դուք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կարող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եք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հոդվածներ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ավելացնել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Ձեր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օգտահաշվում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սեղմելով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Ավելացնել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կոճակը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Համակարգն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առաջարկում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հոդվածներ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ավելացնելու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մի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քանի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տարբերակ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481942" y="87086"/>
            <a:ext cx="751114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տվյալների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խմբագրում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6E9848-BCD1-BBB2-6893-80A1DF805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240576"/>
              </p:ext>
            </p:extLst>
          </p:nvPr>
        </p:nvGraphicFramePr>
        <p:xfrm>
          <a:off x="1249477" y="18502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19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73B735-CB56-4E3B-B578-0DF7F596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2" y="1021221"/>
            <a:ext cx="9404723" cy="14005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Ընտրել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համակարգի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կողմից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առաջարկվող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տարբերակներից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FF6FF-C5FD-B7B4-AA18-01111164A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05" r="30454" b="31275"/>
          <a:stretch/>
        </p:blipFill>
        <p:spPr bwMode="auto">
          <a:xfrm>
            <a:off x="1422203" y="3167467"/>
            <a:ext cx="9605615" cy="2891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01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73B735-CB56-4E3B-B578-0DF7F596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1" y="232186"/>
            <a:ext cx="9404723" cy="140053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Ինքնուրույն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ավելացնել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954E1-89AD-87F1-87F1-87C51146D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1" t="11079" r="11848" b="14994"/>
          <a:stretch/>
        </p:blipFill>
        <p:spPr bwMode="auto">
          <a:xfrm>
            <a:off x="2186710" y="1338943"/>
            <a:ext cx="9832349" cy="5286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16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94DC-E73D-469F-B6E6-A29B3735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36674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Շ</a:t>
            </a:r>
            <a:r>
              <a:rPr lang="hy-AM" sz="4800" dirty="0"/>
              <a:t>Ն</a:t>
            </a:r>
            <a:r>
              <a:rPr lang="en-US" sz="4800" dirty="0"/>
              <a:t>Ո</a:t>
            </a:r>
            <a:r>
              <a:rPr lang="hy-AM" sz="4800" dirty="0"/>
              <a:t>Ր</a:t>
            </a:r>
            <a:r>
              <a:rPr lang="en-US" sz="4800" dirty="0"/>
              <a:t>Հ</a:t>
            </a:r>
            <a:r>
              <a:rPr lang="hy-AM" sz="4800" dirty="0"/>
              <a:t>Ա</a:t>
            </a:r>
            <a:r>
              <a:rPr lang="en-US" sz="4800" dirty="0"/>
              <a:t>Կ</a:t>
            </a:r>
            <a:r>
              <a:rPr lang="hy-AM" sz="4800" dirty="0"/>
              <a:t>Ա</a:t>
            </a:r>
            <a:r>
              <a:rPr lang="en-US" sz="4800" dirty="0"/>
              <a:t>Լ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Թ</a:t>
            </a:r>
            <a:r>
              <a:rPr lang="en-US" sz="4800" dirty="0"/>
              <a:t>Յ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Ն</a:t>
            </a:r>
            <a:endParaRPr lang="en-US" sz="48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D495EDBC-2698-4B6C-81B0-8C8FFFB52055}"/>
              </a:ext>
            </a:extLst>
          </p:cNvPr>
          <p:cNvSpPr/>
          <p:nvPr/>
        </p:nvSpPr>
        <p:spPr>
          <a:xfrm>
            <a:off x="5007555" y="2555240"/>
            <a:ext cx="1930400" cy="1747520"/>
          </a:xfrm>
          <a:prstGeom prst="smileyFac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931FF-05CF-4A15-B4CC-49C620D5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638676" y="218606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49C0E1-04CA-3C42-0EC8-C5A1D503A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261653"/>
              </p:ext>
            </p:extLst>
          </p:nvPr>
        </p:nvGraphicFramePr>
        <p:xfrm>
          <a:off x="1081541" y="2285999"/>
          <a:ext cx="10098088" cy="34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Google Академия">
            <a:extLst>
              <a:ext uri="{FF2B5EF4-FFF2-40B4-BE49-F238E27FC236}">
                <a16:creationId xmlns:a16="http://schemas.microsoft.com/office/drawing/2014/main" id="{BA48946A-22D3-447B-EDD7-6BB6069A5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14" y="3181350"/>
            <a:ext cx="4673600" cy="1685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07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373" y="320956"/>
            <a:ext cx="8149284" cy="140053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Google Scholar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1" y="1931804"/>
            <a:ext cx="11009038" cy="4605240"/>
          </a:xfrm>
        </p:spPr>
        <p:txBody>
          <a:bodyPr>
            <a:normAutofit/>
          </a:bodyPr>
          <a:lstStyle/>
          <a:p>
            <a:pPr marL="0" marR="0"/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բաց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մատչելիությամբ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որոնողական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է,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ինդեքսավորում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բոլոր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գիտակարգերի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բոլոր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ձևաչափերի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ամբողջական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տեքստը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հասանելի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հետևյալ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հղմամբ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3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https://scholar.google.com/</a:t>
            </a:r>
            <a:r>
              <a:rPr lang="en-US" sz="36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88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06" y="789042"/>
            <a:ext cx="8475856" cy="149695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Google Scholar-ը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հնարավորություն</a:t>
            </a: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տալիս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EBA-00E3-45F3-9E77-7139250E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567" y="2083551"/>
            <a:ext cx="11009038" cy="460524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Օգտագործելով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հարցման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մեկ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ձև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կարելի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որոնում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իրականացնել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ըստ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տարբեր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գիտակարգերի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աղբյուրների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ներառյալ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գրախոսվող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հոդվածները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ատենախոսությունները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գրքերը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ամփոփագրերը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հրատարակիչների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մասնագիտական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ասոցիացիաների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բարձրագույն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ուսումնական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հաստատությունների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այլ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կազմակերպությունների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կողմից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հրատարակված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զեկուցումները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Scholar-ը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թույլ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տալիս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հսկայական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քանակությամբ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մեջ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գտնել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այն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ուսումնասիրությունը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առավելապես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համապատասխանում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Ձեր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որոնման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հարցումին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Scholar-ը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հոդվածները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դասակարգում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նույն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կերպ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ինչպես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դա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անում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գիտնականները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դիտարկելով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յուրաքանչյուր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ամբողջական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տեքստը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հեղինակին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հրատարակչությունը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հրապարակումը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ընդգրկված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հոդվածի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հղումների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հաճախականությունը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գիտական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գրականության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մեջ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Առավել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համապատասխան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արդյունքները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միշտ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ցուցադրվում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առաջին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էջում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75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06" y="789042"/>
            <a:ext cx="8475856" cy="1496958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Scholar-ի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առանձնահատկությունները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BD7C889-D23C-0FF7-98BD-510CC896C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4776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56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792" y="484550"/>
            <a:ext cx="8475856" cy="149695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Scholar-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կարելի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տեղեկատվություն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փնտրել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ընդլայնված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տարբերակով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քանի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բառով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ըստ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հեղինակի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ժամանակաշրջանի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ևն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E8EDE-40E7-E6B6-1516-9F7994D2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74" r="27884" b="14910"/>
          <a:stretch/>
        </p:blipFill>
        <p:spPr bwMode="auto">
          <a:xfrm>
            <a:off x="2068929" y="2025967"/>
            <a:ext cx="8244378" cy="4347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68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306" y="169412"/>
            <a:ext cx="8475856" cy="149695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գրանցվել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Scholar-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ում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80451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A99B0-14FB-FF2C-4A81-3208B05CA039}"/>
              </a:ext>
            </a:extLst>
          </p:cNvPr>
          <p:cNvSpPr txBox="1"/>
          <p:nvPr/>
        </p:nvSpPr>
        <p:spPr>
          <a:xfrm>
            <a:off x="3672066" y="1046353"/>
            <a:ext cx="8316686" cy="2416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Անհրաժեշտ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մուտք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գործել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համակարգ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հետևյալ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հղումով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3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https://scholar.google.com/</a:t>
            </a:r>
            <a:r>
              <a:rPr lang="en-US" sz="32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 algn="ctr">
              <a:lnSpc>
                <a:spcPct val="107000"/>
              </a:lnSpc>
              <a:spcBef>
                <a:spcPts val="360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3FDD7-B23B-C05F-7B56-8ADDE07B1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89" b="17759"/>
          <a:stretch/>
        </p:blipFill>
        <p:spPr bwMode="auto">
          <a:xfrm>
            <a:off x="1421242" y="2842575"/>
            <a:ext cx="8310587" cy="3985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735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306" y="169412"/>
            <a:ext cx="8475856" cy="1496958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360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Նախնական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գրանցում</a:t>
            </a: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Եթե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չունեք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օգտահաշիվ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ապա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անհրաժեշտ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բացել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այն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ապա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մուտք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գործել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002">
            <a:extLst>
              <a:ext uri="{FF2B5EF4-FFF2-40B4-BE49-F238E27FC236}">
                <a16:creationId xmlns:a16="http://schemas.microsoft.com/office/drawing/2014/main" id="{3E4DD83F-1872-221E-C078-5F601C674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0" y="2858407"/>
            <a:ext cx="10442717" cy="3738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09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84" y="1219015"/>
            <a:ext cx="3767637" cy="5551899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3600"/>
              </a:spcBef>
              <a:spcAft>
                <a:spcPts val="800"/>
              </a:spcAft>
            </a:pP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Ձեր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օգտահաշիվ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մուտք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գործելուց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հետո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կհայտնվի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Google Scholar-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ում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գրանցման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ձևանմուշը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003">
            <a:extLst>
              <a:ext uri="{FF2B5EF4-FFF2-40B4-BE49-F238E27FC236}">
                <a16:creationId xmlns:a16="http://schemas.microsoft.com/office/drawing/2014/main" id="{05DE4623-8B48-CF0F-B70E-76874C895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63" y="1324839"/>
            <a:ext cx="7485437" cy="55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048000" y="26783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Հիմնական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գրանցում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318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1478</TotalTime>
  <Words>460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Sylfaen</vt:lpstr>
      <vt:lpstr>Wingdings 3</vt:lpstr>
      <vt:lpstr>Ion</vt:lpstr>
      <vt:lpstr>     ՀՀ ԳԻՏՈՒԹՅՈՒՆՆԵՐԻ ԱԶԳԱՅԻՆ ԱԿԱԴԵՄԻԱ ԳԻՏԱԿՐԹԱԿԱՆ ՄԻՋԱԶԳԱՅԻՆ ԿԵՆՏՐՈՆ  ԻՆՉՊԵ՞Ս ԳՐԱՆՑՎԵԼ GOOGLE SCHOLAR-ՈՒՄ:     </vt:lpstr>
      <vt:lpstr>PowerPoint Presentation</vt:lpstr>
      <vt:lpstr>Google Scholar </vt:lpstr>
      <vt:lpstr>Google Scholar-ը հնարավորություն է տալիս</vt:lpstr>
      <vt:lpstr>Google Scholar-ի առանձնահատկությունները </vt:lpstr>
      <vt:lpstr>Google Scholar-ում կարելի է տեղեկատվություն փնտրել ընդլայնված տարբերակով՝ մի քանի բառով, ըստ հեղինակի, ժամանակաշրջանի ևն:  </vt:lpstr>
      <vt:lpstr>Ինչպե՞ս գրանցվել Google Scholar-ում:</vt:lpstr>
      <vt:lpstr>Նախնական գրանցում  Եթե չունեք Google օգտահաշիվ, ապա անհրաժեշտ է բացել այն, ապա մուտք գործել:</vt:lpstr>
      <vt:lpstr>   Ձեր Google օգտահաշիվ մուտք գործելուց հետո կհայտնվի Google Scholar-ում գրանցման ձևանմուշը:  </vt:lpstr>
      <vt:lpstr>  • Անուն • Աշխատանքի վայրը • Էլփոստի հասցե՝ հաստատման համար • Հետաքրքրությունների ոլորտները • Հիմնական էջ   Հաջորդ քայլը հրապարակումների ցանկի ներկայացումն է: </vt:lpstr>
      <vt:lpstr> Կարելի է բաց թողնել այս քայլը՝ սեղմելով հաջորդ քայլի կոճակը: Այնուհետև ընտրեք, թե ինչպես թարմացնել Ձեր օգտահաշիվը:  </vt:lpstr>
      <vt:lpstr>  Դուք կարող եք հոդվածներ ավելացնել Ձեր օգտահաշվում՝ սեղմելով «Ավելացնել» կոճակը: Համակարգն առաջարկում է հոդվածներ ավելացնելու մի քանի տարբերակ.</vt:lpstr>
      <vt:lpstr>Ընտրել համակարգի կողմից առաջարկվող տարբերակներից </vt:lpstr>
      <vt:lpstr>Ինքնուրույն ավելացնել  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ԳԻՏՈՒԹՅՈՒՆՆԵՐԻ ԱԶԳԱՅԻՆ ԱԿԱԴԵՄԻԱ ՄԻՋԱԶԳԱՅԻՆ ԳԻՏԱԿՐԹԱԿԱՆ ԿԵՆՏՐՈՆ ԼԵԶՎԱԲԱՆՈՒԹՅԱՆ ԱՄԲԻՈՆ     ՕԴԵՍԱՅԻ ՄԵՍՐՈՊ ՄԱՇՏՈՑԻ ԱՆՎԱՆ ԿԻՐԱԿՆՕՐՅԱ ԴՊՐՈՑՈՒՄ ԿՐԹԱԿԱՆ ԾՐԱԳՐԵՐԻ ՄՇԱԿՈՒՄ ԵՎ ՈՒՍՈՒՑԻՉՆԵՐԻ ՎԵՐԱՊԱՏՐԱՍՏՈՒՄ </dc:title>
  <dc:creator>meri.sargssyan@gmail.com</dc:creator>
  <cp:lastModifiedBy>meris</cp:lastModifiedBy>
  <cp:revision>356</cp:revision>
  <dcterms:created xsi:type="dcterms:W3CDTF">2020-07-19T21:20:01Z</dcterms:created>
  <dcterms:modified xsi:type="dcterms:W3CDTF">2023-02-15T04:30:20Z</dcterms:modified>
</cp:coreProperties>
</file>